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eb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44" r:id="rId2"/>
    <p:sldId id="345" r:id="rId3"/>
    <p:sldId id="492" r:id="rId4"/>
    <p:sldId id="493" r:id="rId5"/>
    <p:sldId id="494" r:id="rId6"/>
    <p:sldId id="496" r:id="rId7"/>
    <p:sldId id="407" r:id="rId8"/>
    <p:sldId id="411" r:id="rId9"/>
    <p:sldId id="300" r:id="rId10"/>
    <p:sldId id="380" r:id="rId11"/>
    <p:sldId id="410" r:id="rId12"/>
    <p:sldId id="379" r:id="rId13"/>
    <p:sldId id="478" r:id="rId14"/>
    <p:sldId id="475" r:id="rId15"/>
    <p:sldId id="477" r:id="rId16"/>
    <p:sldId id="480" r:id="rId17"/>
    <p:sldId id="265" r:id="rId18"/>
    <p:sldId id="486" r:id="rId19"/>
    <p:sldId id="481" r:id="rId20"/>
    <p:sldId id="484" r:id="rId21"/>
    <p:sldId id="490" r:id="rId22"/>
    <p:sldId id="499" r:id="rId23"/>
    <p:sldId id="491" r:id="rId24"/>
    <p:sldId id="500" r:id="rId25"/>
    <p:sldId id="502" r:id="rId26"/>
    <p:sldId id="498" r:id="rId27"/>
    <p:sldId id="501"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373" autoAdjust="0"/>
  </p:normalViewPr>
  <p:slideViewPr>
    <p:cSldViewPr snapToGrid="0">
      <p:cViewPr varScale="1">
        <p:scale>
          <a:sx n="54" d="100"/>
          <a:sy n="54" d="100"/>
        </p:scale>
        <p:origin x="112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41765F-C0BB-4873-A61C-DE6FCD701115}" type="doc">
      <dgm:prSet loTypeId="urn:microsoft.com/office/officeart/2005/8/layout/venn1" loCatId="relationship" qsTypeId="urn:microsoft.com/office/officeart/2005/8/quickstyle/simple1" qsCatId="simple" csTypeId="urn:microsoft.com/office/officeart/2005/8/colors/accent1_2" csCatId="accent1" phldr="1"/>
      <dgm:spPr/>
    </dgm:pt>
    <dgm:pt modelId="{EB62DF98-FEE2-4BD4-88CA-B9A06989B92B}">
      <dgm:prSet phldrT="[文本]"/>
      <dgm:spPr/>
      <dgm:t>
        <a:bodyPr/>
        <a:lstStyle/>
        <a:p>
          <a:r>
            <a:rPr lang="zh-CN" altLang="en-US" dirty="0"/>
            <a:t>更高的安全性</a:t>
          </a:r>
        </a:p>
      </dgm:t>
    </dgm:pt>
    <dgm:pt modelId="{60DB762A-7193-4361-8155-86CCE987D1AE}" type="parTrans" cxnId="{66E53A8B-C488-482E-8452-506EAB595F1A}">
      <dgm:prSet/>
      <dgm:spPr/>
      <dgm:t>
        <a:bodyPr/>
        <a:lstStyle/>
        <a:p>
          <a:endParaRPr lang="zh-CN" altLang="en-US"/>
        </a:p>
      </dgm:t>
    </dgm:pt>
    <dgm:pt modelId="{261FEFED-E8AB-4715-B363-A3593C26E5AC}" type="sibTrans" cxnId="{66E53A8B-C488-482E-8452-506EAB595F1A}">
      <dgm:prSet/>
      <dgm:spPr/>
      <dgm:t>
        <a:bodyPr/>
        <a:lstStyle/>
        <a:p>
          <a:endParaRPr lang="zh-CN" altLang="en-US"/>
        </a:p>
      </dgm:t>
    </dgm:pt>
    <dgm:pt modelId="{D1207697-5F43-4A76-8D49-3DF3F0D3D991}">
      <dgm:prSet phldrT="[文本]"/>
      <dgm:spPr/>
      <dgm:t>
        <a:bodyPr/>
        <a:lstStyle/>
        <a:p>
          <a:r>
            <a:rPr lang="zh-CN" altLang="en-US" dirty="0"/>
            <a:t>启动快</a:t>
          </a:r>
        </a:p>
      </dgm:t>
    </dgm:pt>
    <dgm:pt modelId="{4A8455CB-005F-4404-9BC3-CFB4057A2E46}" type="parTrans" cxnId="{B6F88FB3-5896-410C-87BF-6A06905C6B2B}">
      <dgm:prSet/>
      <dgm:spPr/>
      <dgm:t>
        <a:bodyPr/>
        <a:lstStyle/>
        <a:p>
          <a:endParaRPr lang="zh-CN" altLang="en-US"/>
        </a:p>
      </dgm:t>
    </dgm:pt>
    <dgm:pt modelId="{409FF1E6-6493-4256-A8DA-3B80E630F0DB}" type="sibTrans" cxnId="{B6F88FB3-5896-410C-87BF-6A06905C6B2B}">
      <dgm:prSet/>
      <dgm:spPr/>
      <dgm:t>
        <a:bodyPr/>
        <a:lstStyle/>
        <a:p>
          <a:endParaRPr lang="zh-CN" altLang="en-US"/>
        </a:p>
      </dgm:t>
    </dgm:pt>
    <dgm:pt modelId="{E0E090E1-5912-4E93-A140-16E3E61B5ADB}">
      <dgm:prSet phldrT="[文本]"/>
      <dgm:spPr/>
      <dgm:t>
        <a:bodyPr/>
        <a:lstStyle/>
        <a:p>
          <a:r>
            <a:rPr lang="zh-CN" altLang="en-US" dirty="0"/>
            <a:t>占用更小的空间</a:t>
          </a:r>
        </a:p>
      </dgm:t>
    </dgm:pt>
    <dgm:pt modelId="{FA995EE3-02AA-4695-8DA3-993D5C3E212C}" type="parTrans" cxnId="{56B30FA4-FEA1-4143-B758-7B81595BE681}">
      <dgm:prSet/>
      <dgm:spPr/>
      <dgm:t>
        <a:bodyPr/>
        <a:lstStyle/>
        <a:p>
          <a:endParaRPr lang="zh-CN" altLang="en-US"/>
        </a:p>
      </dgm:t>
    </dgm:pt>
    <dgm:pt modelId="{90E486EC-095D-462D-B5BF-39F52CED14C7}" type="sibTrans" cxnId="{56B30FA4-FEA1-4143-B758-7B81595BE681}">
      <dgm:prSet/>
      <dgm:spPr/>
      <dgm:t>
        <a:bodyPr/>
        <a:lstStyle/>
        <a:p>
          <a:endParaRPr lang="zh-CN" altLang="en-US"/>
        </a:p>
      </dgm:t>
    </dgm:pt>
    <dgm:pt modelId="{C77C028E-1850-4A25-9D4A-379558D63585}" type="pres">
      <dgm:prSet presAssocID="{CD41765F-C0BB-4873-A61C-DE6FCD701115}" presName="compositeShape" presStyleCnt="0">
        <dgm:presLayoutVars>
          <dgm:chMax val="7"/>
          <dgm:dir/>
          <dgm:resizeHandles val="exact"/>
        </dgm:presLayoutVars>
      </dgm:prSet>
      <dgm:spPr/>
    </dgm:pt>
    <dgm:pt modelId="{9500F33A-755A-4870-9BA0-C65917A9DA9B}" type="pres">
      <dgm:prSet presAssocID="{EB62DF98-FEE2-4BD4-88CA-B9A06989B92B}" presName="circ1" presStyleLbl="vennNode1" presStyleIdx="0" presStyleCnt="3"/>
      <dgm:spPr/>
    </dgm:pt>
    <dgm:pt modelId="{95A53590-97BC-4DF6-8F7C-53E9C2E18C07}" type="pres">
      <dgm:prSet presAssocID="{EB62DF98-FEE2-4BD4-88CA-B9A06989B92B}" presName="circ1Tx" presStyleLbl="revTx" presStyleIdx="0" presStyleCnt="0">
        <dgm:presLayoutVars>
          <dgm:chMax val="0"/>
          <dgm:chPref val="0"/>
          <dgm:bulletEnabled val="1"/>
        </dgm:presLayoutVars>
      </dgm:prSet>
      <dgm:spPr/>
    </dgm:pt>
    <dgm:pt modelId="{E9917E8C-B740-483E-AD2B-13DF2999D1D9}" type="pres">
      <dgm:prSet presAssocID="{D1207697-5F43-4A76-8D49-3DF3F0D3D991}" presName="circ2" presStyleLbl="vennNode1" presStyleIdx="1" presStyleCnt="3"/>
      <dgm:spPr/>
    </dgm:pt>
    <dgm:pt modelId="{97B153D9-20AB-42D5-8D21-4FDF7D806C2F}" type="pres">
      <dgm:prSet presAssocID="{D1207697-5F43-4A76-8D49-3DF3F0D3D991}" presName="circ2Tx" presStyleLbl="revTx" presStyleIdx="0" presStyleCnt="0">
        <dgm:presLayoutVars>
          <dgm:chMax val="0"/>
          <dgm:chPref val="0"/>
          <dgm:bulletEnabled val="1"/>
        </dgm:presLayoutVars>
      </dgm:prSet>
      <dgm:spPr/>
    </dgm:pt>
    <dgm:pt modelId="{9EF5D56C-5C02-4AA2-91CE-6B06362ED3BE}" type="pres">
      <dgm:prSet presAssocID="{E0E090E1-5912-4E93-A140-16E3E61B5ADB}" presName="circ3" presStyleLbl="vennNode1" presStyleIdx="2" presStyleCnt="3"/>
      <dgm:spPr/>
    </dgm:pt>
    <dgm:pt modelId="{3B0D2B08-53E6-4E78-B01E-F8A7A866A30E}" type="pres">
      <dgm:prSet presAssocID="{E0E090E1-5912-4E93-A140-16E3E61B5ADB}" presName="circ3Tx" presStyleLbl="revTx" presStyleIdx="0" presStyleCnt="0">
        <dgm:presLayoutVars>
          <dgm:chMax val="0"/>
          <dgm:chPref val="0"/>
          <dgm:bulletEnabled val="1"/>
        </dgm:presLayoutVars>
      </dgm:prSet>
      <dgm:spPr/>
    </dgm:pt>
  </dgm:ptLst>
  <dgm:cxnLst>
    <dgm:cxn modelId="{519B1E1B-A338-48A2-9BFF-1E615653028A}" type="presOf" srcId="{EB62DF98-FEE2-4BD4-88CA-B9A06989B92B}" destId="{9500F33A-755A-4870-9BA0-C65917A9DA9B}" srcOrd="0" destOrd="0" presId="urn:microsoft.com/office/officeart/2005/8/layout/venn1"/>
    <dgm:cxn modelId="{7C1E512D-02C0-4D42-A2C3-7BECFE4B8EB4}" type="presOf" srcId="{CD41765F-C0BB-4873-A61C-DE6FCD701115}" destId="{C77C028E-1850-4A25-9D4A-379558D63585}" srcOrd="0" destOrd="0" presId="urn:microsoft.com/office/officeart/2005/8/layout/venn1"/>
    <dgm:cxn modelId="{CA16EA37-9E9A-4E89-830D-1F40F043EEF0}" type="presOf" srcId="{E0E090E1-5912-4E93-A140-16E3E61B5ADB}" destId="{3B0D2B08-53E6-4E78-B01E-F8A7A866A30E}" srcOrd="1" destOrd="0" presId="urn:microsoft.com/office/officeart/2005/8/layout/venn1"/>
    <dgm:cxn modelId="{6E469D3B-20C8-4D00-B03D-D38A957C7324}" type="presOf" srcId="{D1207697-5F43-4A76-8D49-3DF3F0D3D991}" destId="{E9917E8C-B740-483E-AD2B-13DF2999D1D9}" srcOrd="0" destOrd="0" presId="urn:microsoft.com/office/officeart/2005/8/layout/venn1"/>
    <dgm:cxn modelId="{66E53A8B-C488-482E-8452-506EAB595F1A}" srcId="{CD41765F-C0BB-4873-A61C-DE6FCD701115}" destId="{EB62DF98-FEE2-4BD4-88CA-B9A06989B92B}" srcOrd="0" destOrd="0" parTransId="{60DB762A-7193-4361-8155-86CCE987D1AE}" sibTransId="{261FEFED-E8AB-4715-B363-A3593C26E5AC}"/>
    <dgm:cxn modelId="{09E0EB96-8089-4FC7-A587-1037C23309C3}" type="presOf" srcId="{E0E090E1-5912-4E93-A140-16E3E61B5ADB}" destId="{9EF5D56C-5C02-4AA2-91CE-6B06362ED3BE}" srcOrd="0" destOrd="0" presId="urn:microsoft.com/office/officeart/2005/8/layout/venn1"/>
    <dgm:cxn modelId="{DCA484A1-74F1-476A-807F-4DBB9EB7EFD6}" type="presOf" srcId="{D1207697-5F43-4A76-8D49-3DF3F0D3D991}" destId="{97B153D9-20AB-42D5-8D21-4FDF7D806C2F}" srcOrd="1" destOrd="0" presId="urn:microsoft.com/office/officeart/2005/8/layout/venn1"/>
    <dgm:cxn modelId="{56B30FA4-FEA1-4143-B758-7B81595BE681}" srcId="{CD41765F-C0BB-4873-A61C-DE6FCD701115}" destId="{E0E090E1-5912-4E93-A140-16E3E61B5ADB}" srcOrd="2" destOrd="0" parTransId="{FA995EE3-02AA-4695-8DA3-993D5C3E212C}" sibTransId="{90E486EC-095D-462D-B5BF-39F52CED14C7}"/>
    <dgm:cxn modelId="{C988E4AE-3776-4BAF-B8F5-B7F10C47C794}" type="presOf" srcId="{EB62DF98-FEE2-4BD4-88CA-B9A06989B92B}" destId="{95A53590-97BC-4DF6-8F7C-53E9C2E18C07}" srcOrd="1" destOrd="0" presId="urn:microsoft.com/office/officeart/2005/8/layout/venn1"/>
    <dgm:cxn modelId="{B6F88FB3-5896-410C-87BF-6A06905C6B2B}" srcId="{CD41765F-C0BB-4873-A61C-DE6FCD701115}" destId="{D1207697-5F43-4A76-8D49-3DF3F0D3D991}" srcOrd="1" destOrd="0" parTransId="{4A8455CB-005F-4404-9BC3-CFB4057A2E46}" sibTransId="{409FF1E6-6493-4256-A8DA-3B80E630F0DB}"/>
    <dgm:cxn modelId="{FF750755-F6F3-45AA-B641-9FAC00EDD2BA}" type="presParOf" srcId="{C77C028E-1850-4A25-9D4A-379558D63585}" destId="{9500F33A-755A-4870-9BA0-C65917A9DA9B}" srcOrd="0" destOrd="0" presId="urn:microsoft.com/office/officeart/2005/8/layout/venn1"/>
    <dgm:cxn modelId="{49EEDCA1-3022-43E3-9813-7E4E0797D17B}" type="presParOf" srcId="{C77C028E-1850-4A25-9D4A-379558D63585}" destId="{95A53590-97BC-4DF6-8F7C-53E9C2E18C07}" srcOrd="1" destOrd="0" presId="urn:microsoft.com/office/officeart/2005/8/layout/venn1"/>
    <dgm:cxn modelId="{45B86D56-8A98-45DB-9FFB-52D31CD2B22F}" type="presParOf" srcId="{C77C028E-1850-4A25-9D4A-379558D63585}" destId="{E9917E8C-B740-483E-AD2B-13DF2999D1D9}" srcOrd="2" destOrd="0" presId="urn:microsoft.com/office/officeart/2005/8/layout/venn1"/>
    <dgm:cxn modelId="{127CD1D7-152B-4952-A230-7F363E0A770D}" type="presParOf" srcId="{C77C028E-1850-4A25-9D4A-379558D63585}" destId="{97B153D9-20AB-42D5-8D21-4FDF7D806C2F}" srcOrd="3" destOrd="0" presId="urn:microsoft.com/office/officeart/2005/8/layout/venn1"/>
    <dgm:cxn modelId="{938AA77D-114C-4A03-A2E3-7E9290784BE9}" type="presParOf" srcId="{C77C028E-1850-4A25-9D4A-379558D63585}" destId="{9EF5D56C-5C02-4AA2-91CE-6B06362ED3BE}" srcOrd="4" destOrd="0" presId="urn:microsoft.com/office/officeart/2005/8/layout/venn1"/>
    <dgm:cxn modelId="{AF991DB8-7AF9-4F39-A904-0D1D81F93220}" type="presParOf" srcId="{C77C028E-1850-4A25-9D4A-379558D63585}" destId="{3B0D2B08-53E6-4E78-B01E-F8A7A866A30E}" srcOrd="5" destOrd="0" presId="urn:microsoft.com/office/officeart/2005/8/layout/ven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2C020ED-AC5A-4624-B387-55982CFEC369}" type="doc">
      <dgm:prSet loTypeId="urn:microsoft.com/office/officeart/2008/layout/RadialCluster" loCatId="relationship" qsTypeId="urn:microsoft.com/office/officeart/2005/8/quickstyle/simple1" qsCatId="simple" csTypeId="urn:microsoft.com/office/officeart/2005/8/colors/accent1_2" csCatId="accent1" phldr="1"/>
      <dgm:spPr/>
      <dgm:t>
        <a:bodyPr/>
        <a:lstStyle/>
        <a:p>
          <a:endParaRPr lang="zh-CN" altLang="en-US"/>
        </a:p>
      </dgm:t>
    </dgm:pt>
    <dgm:pt modelId="{2B2D4811-F686-4403-9E2D-0855691FAE37}">
      <dgm:prSet phldrT="[文本]"/>
      <dgm:spPr/>
      <dgm:t>
        <a:bodyPr/>
        <a:lstStyle/>
        <a:p>
          <a:r>
            <a:rPr lang="en-US" altLang="zh-CN" dirty="0"/>
            <a:t>Language</a:t>
          </a:r>
        </a:p>
        <a:p>
          <a:r>
            <a:rPr lang="en-US" altLang="zh-CN" dirty="0"/>
            <a:t>Support</a:t>
          </a:r>
          <a:endParaRPr lang="zh-CN" altLang="en-US" dirty="0"/>
        </a:p>
      </dgm:t>
    </dgm:pt>
    <dgm:pt modelId="{F20D1CCB-3B95-4E23-9D5B-9CDC7B7A9D0D}" type="parTrans" cxnId="{EAF40A99-C2C8-4B63-B806-2B67C57AF292}">
      <dgm:prSet/>
      <dgm:spPr/>
      <dgm:t>
        <a:bodyPr/>
        <a:lstStyle/>
        <a:p>
          <a:endParaRPr lang="zh-CN" altLang="en-US"/>
        </a:p>
      </dgm:t>
    </dgm:pt>
    <dgm:pt modelId="{37405B0D-EAB3-4BCC-A95E-5B5F9E3D3EEC}" type="sibTrans" cxnId="{EAF40A99-C2C8-4B63-B806-2B67C57AF292}">
      <dgm:prSet/>
      <dgm:spPr/>
      <dgm:t>
        <a:bodyPr/>
        <a:lstStyle/>
        <a:p>
          <a:endParaRPr lang="zh-CN" altLang="en-US"/>
        </a:p>
      </dgm:t>
    </dgm:pt>
    <dgm:pt modelId="{8C34C726-E6FA-41BE-BB8E-B742B7A240A4}">
      <dgm:prSet phldrT="[文本]"/>
      <dgm:spPr/>
      <dgm:t>
        <a:bodyPr/>
        <a:lstStyle/>
        <a:p>
          <a:r>
            <a:rPr lang="en-US" altLang="zh-CN" dirty="0"/>
            <a:t>Golang</a:t>
          </a:r>
          <a:endParaRPr lang="zh-CN" altLang="en-US" dirty="0"/>
        </a:p>
      </dgm:t>
    </dgm:pt>
    <dgm:pt modelId="{77C0643E-8F66-4775-895E-39B5DD3AC8FF}" type="parTrans" cxnId="{6C428F65-3A30-4474-A55B-1075C922F5AD}">
      <dgm:prSet/>
      <dgm:spPr/>
      <dgm:t>
        <a:bodyPr/>
        <a:lstStyle/>
        <a:p>
          <a:endParaRPr lang="zh-CN" altLang="en-US"/>
        </a:p>
      </dgm:t>
    </dgm:pt>
    <dgm:pt modelId="{2C1FB974-44B5-4CF2-AC55-1B9E5A25C28F}" type="sibTrans" cxnId="{6C428F65-3A30-4474-A55B-1075C922F5AD}">
      <dgm:prSet/>
      <dgm:spPr/>
      <dgm:t>
        <a:bodyPr/>
        <a:lstStyle/>
        <a:p>
          <a:endParaRPr lang="zh-CN" altLang="en-US"/>
        </a:p>
      </dgm:t>
    </dgm:pt>
    <dgm:pt modelId="{9E06A738-4918-4F6D-9FA3-5BB293CDD274}">
      <dgm:prSet phldrT="[文本]"/>
      <dgm:spPr/>
      <dgm:t>
        <a:bodyPr/>
        <a:lstStyle/>
        <a:p>
          <a:r>
            <a:rPr lang="en-US" altLang="zh-CN" dirty="0"/>
            <a:t>Java</a:t>
          </a:r>
          <a:endParaRPr lang="zh-CN" altLang="en-US" dirty="0"/>
        </a:p>
      </dgm:t>
    </dgm:pt>
    <dgm:pt modelId="{68333B1C-76E1-4099-9201-EC4614084017}" type="parTrans" cxnId="{B7E8343B-221F-43F6-B79F-95EDBC504DB7}">
      <dgm:prSet/>
      <dgm:spPr/>
      <dgm:t>
        <a:bodyPr/>
        <a:lstStyle/>
        <a:p>
          <a:endParaRPr lang="zh-CN" altLang="en-US"/>
        </a:p>
      </dgm:t>
    </dgm:pt>
    <dgm:pt modelId="{719C5459-5CCA-497C-B1CB-069258678B6A}" type="sibTrans" cxnId="{B7E8343B-221F-43F6-B79F-95EDBC504DB7}">
      <dgm:prSet/>
      <dgm:spPr/>
      <dgm:t>
        <a:bodyPr/>
        <a:lstStyle/>
        <a:p>
          <a:endParaRPr lang="zh-CN" altLang="en-US"/>
        </a:p>
      </dgm:t>
    </dgm:pt>
    <dgm:pt modelId="{621A02BF-1451-4A8C-AB24-BAB7F602F50D}">
      <dgm:prSet phldrT="[文本]"/>
      <dgm:spPr/>
      <dgm:t>
        <a:bodyPr/>
        <a:lstStyle/>
        <a:p>
          <a:r>
            <a:rPr lang="en-US" altLang="zh-CN" dirty="0"/>
            <a:t>Rust</a:t>
          </a:r>
          <a:endParaRPr lang="zh-CN" altLang="en-US" dirty="0"/>
        </a:p>
      </dgm:t>
    </dgm:pt>
    <dgm:pt modelId="{2868CA67-74C5-43A3-AC2F-96D6C44E7987}" type="parTrans" cxnId="{EBBBAF65-784D-4750-966C-815FE42E3892}">
      <dgm:prSet/>
      <dgm:spPr/>
      <dgm:t>
        <a:bodyPr/>
        <a:lstStyle/>
        <a:p>
          <a:endParaRPr lang="zh-CN" altLang="en-US"/>
        </a:p>
      </dgm:t>
    </dgm:pt>
    <dgm:pt modelId="{080171E5-F0EC-4FBD-88B6-3BE8B0E5CC35}" type="sibTrans" cxnId="{EBBBAF65-784D-4750-966C-815FE42E3892}">
      <dgm:prSet/>
      <dgm:spPr/>
      <dgm:t>
        <a:bodyPr/>
        <a:lstStyle/>
        <a:p>
          <a:endParaRPr lang="zh-CN" altLang="en-US"/>
        </a:p>
      </dgm:t>
    </dgm:pt>
    <dgm:pt modelId="{25A795E0-8A62-45A0-ADB9-EAB697B23509}">
      <dgm:prSet/>
      <dgm:spPr/>
      <dgm:t>
        <a:bodyPr/>
        <a:lstStyle/>
        <a:p>
          <a:r>
            <a:rPr lang="en-US" altLang="zh-CN" dirty="0"/>
            <a:t>PHP</a:t>
          </a:r>
          <a:endParaRPr lang="zh-CN" altLang="en-US" dirty="0"/>
        </a:p>
      </dgm:t>
    </dgm:pt>
    <dgm:pt modelId="{6CD3662F-68F7-480E-B4F5-938FD05C02CD}" type="parTrans" cxnId="{AEFE119A-324A-46F5-8347-A3F400437499}">
      <dgm:prSet/>
      <dgm:spPr/>
      <dgm:t>
        <a:bodyPr/>
        <a:lstStyle/>
        <a:p>
          <a:endParaRPr lang="zh-CN" altLang="en-US"/>
        </a:p>
      </dgm:t>
    </dgm:pt>
    <dgm:pt modelId="{1B0EE0BB-F59B-47C1-946F-E0971EF71705}" type="sibTrans" cxnId="{AEFE119A-324A-46F5-8347-A3F400437499}">
      <dgm:prSet/>
      <dgm:spPr/>
      <dgm:t>
        <a:bodyPr/>
        <a:lstStyle/>
        <a:p>
          <a:endParaRPr lang="zh-CN" altLang="en-US"/>
        </a:p>
      </dgm:t>
    </dgm:pt>
    <dgm:pt modelId="{B573CBC3-D48B-4399-869C-9BD2A42F7BB8}">
      <dgm:prSet/>
      <dgm:spPr/>
      <dgm:t>
        <a:bodyPr/>
        <a:lstStyle/>
        <a:p>
          <a:r>
            <a:rPr lang="en-US" altLang="zh-CN" dirty="0"/>
            <a:t>Python</a:t>
          </a:r>
          <a:endParaRPr lang="zh-CN" altLang="en-US" dirty="0"/>
        </a:p>
      </dgm:t>
    </dgm:pt>
    <dgm:pt modelId="{9E6C5D63-6165-4996-870D-A8685E4A3A23}" type="parTrans" cxnId="{F1835CDA-6D25-473F-BEE3-9904C4E230B6}">
      <dgm:prSet/>
      <dgm:spPr/>
      <dgm:t>
        <a:bodyPr/>
        <a:lstStyle/>
        <a:p>
          <a:endParaRPr lang="zh-CN" altLang="en-US"/>
        </a:p>
      </dgm:t>
    </dgm:pt>
    <dgm:pt modelId="{536E0919-3ACE-43F9-A4C8-D7AEE443555F}" type="sibTrans" cxnId="{F1835CDA-6D25-473F-BEE3-9904C4E230B6}">
      <dgm:prSet/>
      <dgm:spPr/>
      <dgm:t>
        <a:bodyPr/>
        <a:lstStyle/>
        <a:p>
          <a:endParaRPr lang="zh-CN" altLang="en-US"/>
        </a:p>
      </dgm:t>
    </dgm:pt>
    <dgm:pt modelId="{D6001C09-7C16-4902-A0D9-2BDE6082A49B}" type="pres">
      <dgm:prSet presAssocID="{42C020ED-AC5A-4624-B387-55982CFEC369}" presName="Name0" presStyleCnt="0">
        <dgm:presLayoutVars>
          <dgm:chMax val="1"/>
          <dgm:chPref val="1"/>
          <dgm:dir/>
          <dgm:animOne val="branch"/>
          <dgm:animLvl val="lvl"/>
        </dgm:presLayoutVars>
      </dgm:prSet>
      <dgm:spPr/>
    </dgm:pt>
    <dgm:pt modelId="{50D9C4A9-BFB3-4196-B1C9-D653A77390BC}" type="pres">
      <dgm:prSet presAssocID="{2B2D4811-F686-4403-9E2D-0855691FAE37}" presName="singleCycle" presStyleCnt="0"/>
      <dgm:spPr/>
    </dgm:pt>
    <dgm:pt modelId="{691348F4-AC57-473B-984E-DA5FD4ED60DA}" type="pres">
      <dgm:prSet presAssocID="{2B2D4811-F686-4403-9E2D-0855691FAE37}" presName="singleCenter" presStyleLbl="node1" presStyleIdx="0" presStyleCnt="6">
        <dgm:presLayoutVars>
          <dgm:chMax val="7"/>
          <dgm:chPref val="7"/>
        </dgm:presLayoutVars>
      </dgm:prSet>
      <dgm:spPr/>
    </dgm:pt>
    <dgm:pt modelId="{9E90DF26-6A55-4594-B0B8-1EDD4539530F}" type="pres">
      <dgm:prSet presAssocID="{77C0643E-8F66-4775-895E-39B5DD3AC8FF}" presName="Name56" presStyleLbl="parChTrans1D2" presStyleIdx="0" presStyleCnt="5"/>
      <dgm:spPr/>
    </dgm:pt>
    <dgm:pt modelId="{DF8E8CFE-02E2-49ED-8C1D-46AE3E937B25}" type="pres">
      <dgm:prSet presAssocID="{8C34C726-E6FA-41BE-BB8E-B742B7A240A4}" presName="text0" presStyleLbl="node1" presStyleIdx="1" presStyleCnt="6">
        <dgm:presLayoutVars>
          <dgm:bulletEnabled val="1"/>
        </dgm:presLayoutVars>
      </dgm:prSet>
      <dgm:spPr/>
    </dgm:pt>
    <dgm:pt modelId="{E5045D80-9686-49C7-8F87-D03047E20554}" type="pres">
      <dgm:prSet presAssocID="{6CD3662F-68F7-480E-B4F5-938FD05C02CD}" presName="Name56" presStyleLbl="parChTrans1D2" presStyleIdx="1" presStyleCnt="5"/>
      <dgm:spPr/>
    </dgm:pt>
    <dgm:pt modelId="{B8D42959-97E0-4C5B-9F49-72E7C67DBE6A}" type="pres">
      <dgm:prSet presAssocID="{25A795E0-8A62-45A0-ADB9-EAB697B23509}" presName="text0" presStyleLbl="node1" presStyleIdx="2" presStyleCnt="6">
        <dgm:presLayoutVars>
          <dgm:bulletEnabled val="1"/>
        </dgm:presLayoutVars>
      </dgm:prSet>
      <dgm:spPr/>
    </dgm:pt>
    <dgm:pt modelId="{C6E0BF50-A79F-496E-9CB3-132783915F13}" type="pres">
      <dgm:prSet presAssocID="{9E6C5D63-6165-4996-870D-A8685E4A3A23}" presName="Name56" presStyleLbl="parChTrans1D2" presStyleIdx="2" presStyleCnt="5"/>
      <dgm:spPr/>
    </dgm:pt>
    <dgm:pt modelId="{E953BF5C-17F4-4492-9B01-2DFB6BCC82C5}" type="pres">
      <dgm:prSet presAssocID="{B573CBC3-D48B-4399-869C-9BD2A42F7BB8}" presName="text0" presStyleLbl="node1" presStyleIdx="3" presStyleCnt="6">
        <dgm:presLayoutVars>
          <dgm:bulletEnabled val="1"/>
        </dgm:presLayoutVars>
      </dgm:prSet>
      <dgm:spPr/>
    </dgm:pt>
    <dgm:pt modelId="{0CBF0E12-F885-4DF8-BCC8-5830CAC8DD4B}" type="pres">
      <dgm:prSet presAssocID="{68333B1C-76E1-4099-9201-EC4614084017}" presName="Name56" presStyleLbl="parChTrans1D2" presStyleIdx="3" presStyleCnt="5"/>
      <dgm:spPr/>
    </dgm:pt>
    <dgm:pt modelId="{3EE06FC1-CCD3-4687-8EC2-EE03A6FEF69F}" type="pres">
      <dgm:prSet presAssocID="{9E06A738-4918-4F6D-9FA3-5BB293CDD274}" presName="text0" presStyleLbl="node1" presStyleIdx="4" presStyleCnt="6">
        <dgm:presLayoutVars>
          <dgm:bulletEnabled val="1"/>
        </dgm:presLayoutVars>
      </dgm:prSet>
      <dgm:spPr/>
    </dgm:pt>
    <dgm:pt modelId="{3F6FA2AD-78D4-4A33-942B-FB221524D46F}" type="pres">
      <dgm:prSet presAssocID="{2868CA67-74C5-43A3-AC2F-96D6C44E7987}" presName="Name56" presStyleLbl="parChTrans1D2" presStyleIdx="4" presStyleCnt="5"/>
      <dgm:spPr/>
    </dgm:pt>
    <dgm:pt modelId="{AE8BA6BE-9574-47A9-8E36-947C29390E07}" type="pres">
      <dgm:prSet presAssocID="{621A02BF-1451-4A8C-AB24-BAB7F602F50D}" presName="text0" presStyleLbl="node1" presStyleIdx="5" presStyleCnt="6">
        <dgm:presLayoutVars>
          <dgm:bulletEnabled val="1"/>
        </dgm:presLayoutVars>
      </dgm:prSet>
      <dgm:spPr/>
    </dgm:pt>
  </dgm:ptLst>
  <dgm:cxnLst>
    <dgm:cxn modelId="{163E0F14-35FB-4DF8-93B1-E9C83E97D050}" type="presOf" srcId="{621A02BF-1451-4A8C-AB24-BAB7F602F50D}" destId="{AE8BA6BE-9574-47A9-8E36-947C29390E07}" srcOrd="0" destOrd="0" presId="urn:microsoft.com/office/officeart/2008/layout/RadialCluster"/>
    <dgm:cxn modelId="{8A56A619-B0FC-43ED-9654-FB744E77960F}" type="presOf" srcId="{B573CBC3-D48B-4399-869C-9BD2A42F7BB8}" destId="{E953BF5C-17F4-4492-9B01-2DFB6BCC82C5}" srcOrd="0" destOrd="0" presId="urn:microsoft.com/office/officeart/2008/layout/RadialCluster"/>
    <dgm:cxn modelId="{B7E8343B-221F-43F6-B79F-95EDBC504DB7}" srcId="{2B2D4811-F686-4403-9E2D-0855691FAE37}" destId="{9E06A738-4918-4F6D-9FA3-5BB293CDD274}" srcOrd="3" destOrd="0" parTransId="{68333B1C-76E1-4099-9201-EC4614084017}" sibTransId="{719C5459-5CCA-497C-B1CB-069258678B6A}"/>
    <dgm:cxn modelId="{54A6333F-694B-49B8-9D36-A04E680C8DBB}" type="presOf" srcId="{77C0643E-8F66-4775-895E-39B5DD3AC8FF}" destId="{9E90DF26-6A55-4594-B0B8-1EDD4539530F}" srcOrd="0" destOrd="0" presId="urn:microsoft.com/office/officeart/2008/layout/RadialCluster"/>
    <dgm:cxn modelId="{6C428F65-3A30-4474-A55B-1075C922F5AD}" srcId="{2B2D4811-F686-4403-9E2D-0855691FAE37}" destId="{8C34C726-E6FA-41BE-BB8E-B742B7A240A4}" srcOrd="0" destOrd="0" parTransId="{77C0643E-8F66-4775-895E-39B5DD3AC8FF}" sibTransId="{2C1FB974-44B5-4CF2-AC55-1B9E5A25C28F}"/>
    <dgm:cxn modelId="{EBBBAF65-784D-4750-966C-815FE42E3892}" srcId="{2B2D4811-F686-4403-9E2D-0855691FAE37}" destId="{621A02BF-1451-4A8C-AB24-BAB7F602F50D}" srcOrd="4" destOrd="0" parTransId="{2868CA67-74C5-43A3-AC2F-96D6C44E7987}" sibTransId="{080171E5-F0EC-4FBD-88B6-3BE8B0E5CC35}"/>
    <dgm:cxn modelId="{3834A24D-6255-4A2D-8961-D28301FF2420}" type="presOf" srcId="{42C020ED-AC5A-4624-B387-55982CFEC369}" destId="{D6001C09-7C16-4902-A0D9-2BDE6082A49B}" srcOrd="0" destOrd="0" presId="urn:microsoft.com/office/officeart/2008/layout/RadialCluster"/>
    <dgm:cxn modelId="{1D521A72-4E02-4242-9A45-159347ED2460}" type="presOf" srcId="{2868CA67-74C5-43A3-AC2F-96D6C44E7987}" destId="{3F6FA2AD-78D4-4A33-942B-FB221524D46F}" srcOrd="0" destOrd="0" presId="urn:microsoft.com/office/officeart/2008/layout/RadialCluster"/>
    <dgm:cxn modelId="{6A2DAB82-0CE5-4409-B783-D47446884701}" type="presOf" srcId="{9E06A738-4918-4F6D-9FA3-5BB293CDD274}" destId="{3EE06FC1-CCD3-4687-8EC2-EE03A6FEF69F}" srcOrd="0" destOrd="0" presId="urn:microsoft.com/office/officeart/2008/layout/RadialCluster"/>
    <dgm:cxn modelId="{4675FA8D-A3E1-454B-8F81-28E1EC5C0398}" type="presOf" srcId="{68333B1C-76E1-4099-9201-EC4614084017}" destId="{0CBF0E12-F885-4DF8-BCC8-5830CAC8DD4B}" srcOrd="0" destOrd="0" presId="urn:microsoft.com/office/officeart/2008/layout/RadialCluster"/>
    <dgm:cxn modelId="{D4472491-8731-484D-BD79-6CA6C747A016}" type="presOf" srcId="{25A795E0-8A62-45A0-ADB9-EAB697B23509}" destId="{B8D42959-97E0-4C5B-9F49-72E7C67DBE6A}" srcOrd="0" destOrd="0" presId="urn:microsoft.com/office/officeart/2008/layout/RadialCluster"/>
    <dgm:cxn modelId="{EAF40A99-C2C8-4B63-B806-2B67C57AF292}" srcId="{42C020ED-AC5A-4624-B387-55982CFEC369}" destId="{2B2D4811-F686-4403-9E2D-0855691FAE37}" srcOrd="0" destOrd="0" parTransId="{F20D1CCB-3B95-4E23-9D5B-9CDC7B7A9D0D}" sibTransId="{37405B0D-EAB3-4BCC-A95E-5B5F9E3D3EEC}"/>
    <dgm:cxn modelId="{AEFE119A-324A-46F5-8347-A3F400437499}" srcId="{2B2D4811-F686-4403-9E2D-0855691FAE37}" destId="{25A795E0-8A62-45A0-ADB9-EAB697B23509}" srcOrd="1" destOrd="0" parTransId="{6CD3662F-68F7-480E-B4F5-938FD05C02CD}" sibTransId="{1B0EE0BB-F59B-47C1-946F-E0971EF71705}"/>
    <dgm:cxn modelId="{6D57A9A8-E09C-4EB1-9596-62E35BF3F520}" type="presOf" srcId="{8C34C726-E6FA-41BE-BB8E-B742B7A240A4}" destId="{DF8E8CFE-02E2-49ED-8C1D-46AE3E937B25}" srcOrd="0" destOrd="0" presId="urn:microsoft.com/office/officeart/2008/layout/RadialCluster"/>
    <dgm:cxn modelId="{8B68E1B4-CC53-410F-8363-4678FACD4C9F}" type="presOf" srcId="{2B2D4811-F686-4403-9E2D-0855691FAE37}" destId="{691348F4-AC57-473B-984E-DA5FD4ED60DA}" srcOrd="0" destOrd="0" presId="urn:microsoft.com/office/officeart/2008/layout/RadialCluster"/>
    <dgm:cxn modelId="{7728A1C3-4080-4B72-9BA0-A5566220F724}" type="presOf" srcId="{9E6C5D63-6165-4996-870D-A8685E4A3A23}" destId="{C6E0BF50-A79F-496E-9CB3-132783915F13}" srcOrd="0" destOrd="0" presId="urn:microsoft.com/office/officeart/2008/layout/RadialCluster"/>
    <dgm:cxn modelId="{F1835CDA-6D25-473F-BEE3-9904C4E230B6}" srcId="{2B2D4811-F686-4403-9E2D-0855691FAE37}" destId="{B573CBC3-D48B-4399-869C-9BD2A42F7BB8}" srcOrd="2" destOrd="0" parTransId="{9E6C5D63-6165-4996-870D-A8685E4A3A23}" sibTransId="{536E0919-3ACE-43F9-A4C8-D7AEE443555F}"/>
    <dgm:cxn modelId="{7DE4A8EF-7B7B-4BD6-BB06-1B1063244EC5}" type="presOf" srcId="{6CD3662F-68F7-480E-B4F5-938FD05C02CD}" destId="{E5045D80-9686-49C7-8F87-D03047E20554}" srcOrd="0" destOrd="0" presId="urn:microsoft.com/office/officeart/2008/layout/RadialCluster"/>
    <dgm:cxn modelId="{FF77D195-9523-4400-947E-1E2210263F24}" type="presParOf" srcId="{D6001C09-7C16-4902-A0D9-2BDE6082A49B}" destId="{50D9C4A9-BFB3-4196-B1C9-D653A77390BC}" srcOrd="0" destOrd="0" presId="urn:microsoft.com/office/officeart/2008/layout/RadialCluster"/>
    <dgm:cxn modelId="{EEDD3E9A-D215-4C1B-8662-DB89BB020830}" type="presParOf" srcId="{50D9C4A9-BFB3-4196-B1C9-D653A77390BC}" destId="{691348F4-AC57-473B-984E-DA5FD4ED60DA}" srcOrd="0" destOrd="0" presId="urn:microsoft.com/office/officeart/2008/layout/RadialCluster"/>
    <dgm:cxn modelId="{676D5DDC-677A-4858-8213-360F0C72483F}" type="presParOf" srcId="{50D9C4A9-BFB3-4196-B1C9-D653A77390BC}" destId="{9E90DF26-6A55-4594-B0B8-1EDD4539530F}" srcOrd="1" destOrd="0" presId="urn:microsoft.com/office/officeart/2008/layout/RadialCluster"/>
    <dgm:cxn modelId="{9F0586F9-ACAE-4125-9526-E2FE4EED4804}" type="presParOf" srcId="{50D9C4A9-BFB3-4196-B1C9-D653A77390BC}" destId="{DF8E8CFE-02E2-49ED-8C1D-46AE3E937B25}" srcOrd="2" destOrd="0" presId="urn:microsoft.com/office/officeart/2008/layout/RadialCluster"/>
    <dgm:cxn modelId="{46720290-D14D-46FB-B73E-FA72E9AA74B6}" type="presParOf" srcId="{50D9C4A9-BFB3-4196-B1C9-D653A77390BC}" destId="{E5045D80-9686-49C7-8F87-D03047E20554}" srcOrd="3" destOrd="0" presId="urn:microsoft.com/office/officeart/2008/layout/RadialCluster"/>
    <dgm:cxn modelId="{E0D9DD73-69D9-47EF-A96E-F63F3672828E}" type="presParOf" srcId="{50D9C4A9-BFB3-4196-B1C9-D653A77390BC}" destId="{B8D42959-97E0-4C5B-9F49-72E7C67DBE6A}" srcOrd="4" destOrd="0" presId="urn:microsoft.com/office/officeart/2008/layout/RadialCluster"/>
    <dgm:cxn modelId="{C9FD7C7F-CFD3-48C2-8830-8263A47D853F}" type="presParOf" srcId="{50D9C4A9-BFB3-4196-B1C9-D653A77390BC}" destId="{C6E0BF50-A79F-496E-9CB3-132783915F13}" srcOrd="5" destOrd="0" presId="urn:microsoft.com/office/officeart/2008/layout/RadialCluster"/>
    <dgm:cxn modelId="{5266C87A-E6A8-4A22-A6D3-43E49A5E8C63}" type="presParOf" srcId="{50D9C4A9-BFB3-4196-B1C9-D653A77390BC}" destId="{E953BF5C-17F4-4492-9B01-2DFB6BCC82C5}" srcOrd="6" destOrd="0" presId="urn:microsoft.com/office/officeart/2008/layout/RadialCluster"/>
    <dgm:cxn modelId="{734BE037-92DC-44D8-B914-6C476CEED432}" type="presParOf" srcId="{50D9C4A9-BFB3-4196-B1C9-D653A77390BC}" destId="{0CBF0E12-F885-4DF8-BCC8-5830CAC8DD4B}" srcOrd="7" destOrd="0" presId="urn:microsoft.com/office/officeart/2008/layout/RadialCluster"/>
    <dgm:cxn modelId="{9A65C371-AA3E-4AE2-8807-BF39C8FBC4A8}" type="presParOf" srcId="{50D9C4A9-BFB3-4196-B1C9-D653A77390BC}" destId="{3EE06FC1-CCD3-4687-8EC2-EE03A6FEF69F}" srcOrd="8" destOrd="0" presId="urn:microsoft.com/office/officeart/2008/layout/RadialCluster"/>
    <dgm:cxn modelId="{C546C123-BE44-4127-AD06-E514F1FB0642}" type="presParOf" srcId="{50D9C4A9-BFB3-4196-B1C9-D653A77390BC}" destId="{3F6FA2AD-78D4-4A33-942B-FB221524D46F}" srcOrd="9" destOrd="0" presId="urn:microsoft.com/office/officeart/2008/layout/RadialCluster"/>
    <dgm:cxn modelId="{B2F23455-0481-444C-8149-D2739A7E56F0}" type="presParOf" srcId="{50D9C4A9-BFB3-4196-B1C9-D653A77390BC}" destId="{AE8BA6BE-9574-47A9-8E36-947C29390E07}" srcOrd="10" destOrd="0" presId="urn:microsoft.com/office/officeart/2008/layout/RadialCluster"/>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2C020ED-AC5A-4624-B387-55982CFEC369}" type="doc">
      <dgm:prSet loTypeId="urn:microsoft.com/office/officeart/2008/layout/RadialCluster" loCatId="relationship" qsTypeId="urn:microsoft.com/office/officeart/2005/8/quickstyle/simple1" qsCatId="simple" csTypeId="urn:microsoft.com/office/officeart/2005/8/colors/accent1_2" csCatId="accent1" phldr="1"/>
      <dgm:spPr/>
      <dgm:t>
        <a:bodyPr/>
        <a:lstStyle/>
        <a:p>
          <a:endParaRPr lang="zh-CN" altLang="en-US"/>
        </a:p>
      </dgm:t>
    </dgm:pt>
    <dgm:pt modelId="{2B2D4811-F686-4403-9E2D-0855691FAE37}">
      <dgm:prSet phldrT="[文本]"/>
      <dgm:spPr/>
      <dgm:t>
        <a:bodyPr/>
        <a:lstStyle/>
        <a:p>
          <a:r>
            <a:rPr lang="en-US" altLang="zh-CN" dirty="0"/>
            <a:t>Applications</a:t>
          </a:r>
          <a:endParaRPr lang="zh-CN" altLang="en-US" dirty="0"/>
        </a:p>
      </dgm:t>
    </dgm:pt>
    <dgm:pt modelId="{F20D1CCB-3B95-4E23-9D5B-9CDC7B7A9D0D}" type="parTrans" cxnId="{EAF40A99-C2C8-4B63-B806-2B67C57AF292}">
      <dgm:prSet/>
      <dgm:spPr/>
      <dgm:t>
        <a:bodyPr/>
        <a:lstStyle/>
        <a:p>
          <a:endParaRPr lang="zh-CN" altLang="en-US"/>
        </a:p>
      </dgm:t>
    </dgm:pt>
    <dgm:pt modelId="{37405B0D-EAB3-4BCC-A95E-5B5F9E3D3EEC}" type="sibTrans" cxnId="{EAF40A99-C2C8-4B63-B806-2B67C57AF292}">
      <dgm:prSet/>
      <dgm:spPr/>
      <dgm:t>
        <a:bodyPr/>
        <a:lstStyle/>
        <a:p>
          <a:endParaRPr lang="zh-CN" altLang="en-US"/>
        </a:p>
      </dgm:t>
    </dgm:pt>
    <dgm:pt modelId="{8C34C726-E6FA-41BE-BB8E-B742B7A240A4}">
      <dgm:prSet phldrT="[文本]"/>
      <dgm:spPr/>
      <dgm:t>
        <a:bodyPr/>
        <a:lstStyle/>
        <a:p>
          <a:r>
            <a:rPr lang="en-US" altLang="zh-CN" dirty="0"/>
            <a:t>Nginx</a:t>
          </a:r>
          <a:endParaRPr lang="zh-CN" altLang="en-US" dirty="0"/>
        </a:p>
      </dgm:t>
    </dgm:pt>
    <dgm:pt modelId="{77C0643E-8F66-4775-895E-39B5DD3AC8FF}" type="parTrans" cxnId="{6C428F65-3A30-4474-A55B-1075C922F5AD}">
      <dgm:prSet/>
      <dgm:spPr/>
      <dgm:t>
        <a:bodyPr/>
        <a:lstStyle/>
        <a:p>
          <a:endParaRPr lang="zh-CN" altLang="en-US"/>
        </a:p>
      </dgm:t>
    </dgm:pt>
    <dgm:pt modelId="{2C1FB974-44B5-4CF2-AC55-1B9E5A25C28F}" type="sibTrans" cxnId="{6C428F65-3A30-4474-A55B-1075C922F5AD}">
      <dgm:prSet/>
      <dgm:spPr/>
      <dgm:t>
        <a:bodyPr/>
        <a:lstStyle/>
        <a:p>
          <a:endParaRPr lang="zh-CN" altLang="en-US"/>
        </a:p>
      </dgm:t>
    </dgm:pt>
    <dgm:pt modelId="{9E06A738-4918-4F6D-9FA3-5BB293CDD274}">
      <dgm:prSet phldrT="[文本]"/>
      <dgm:spPr/>
      <dgm:t>
        <a:bodyPr/>
        <a:lstStyle/>
        <a:p>
          <a:r>
            <a:rPr lang="en-US" altLang="zh-CN" dirty="0" err="1"/>
            <a:t>Kache</a:t>
          </a:r>
          <a:endParaRPr lang="zh-CN" altLang="en-US" dirty="0"/>
        </a:p>
      </dgm:t>
    </dgm:pt>
    <dgm:pt modelId="{68333B1C-76E1-4099-9201-EC4614084017}" type="parTrans" cxnId="{B7E8343B-221F-43F6-B79F-95EDBC504DB7}">
      <dgm:prSet/>
      <dgm:spPr/>
      <dgm:t>
        <a:bodyPr/>
        <a:lstStyle/>
        <a:p>
          <a:endParaRPr lang="zh-CN" altLang="en-US"/>
        </a:p>
      </dgm:t>
    </dgm:pt>
    <dgm:pt modelId="{719C5459-5CCA-497C-B1CB-069258678B6A}" type="sibTrans" cxnId="{B7E8343B-221F-43F6-B79F-95EDBC504DB7}">
      <dgm:prSet/>
      <dgm:spPr/>
      <dgm:t>
        <a:bodyPr/>
        <a:lstStyle/>
        <a:p>
          <a:endParaRPr lang="zh-CN" altLang="en-US"/>
        </a:p>
      </dgm:t>
    </dgm:pt>
    <dgm:pt modelId="{25A795E0-8A62-45A0-ADB9-EAB697B23509}">
      <dgm:prSet/>
      <dgm:spPr/>
      <dgm:t>
        <a:bodyPr/>
        <a:lstStyle/>
        <a:p>
          <a:r>
            <a:rPr lang="en-US" altLang="zh-CN" dirty="0" err="1"/>
            <a:t>HAProxy</a:t>
          </a:r>
          <a:endParaRPr lang="zh-CN" altLang="en-US" dirty="0"/>
        </a:p>
      </dgm:t>
    </dgm:pt>
    <dgm:pt modelId="{6CD3662F-68F7-480E-B4F5-938FD05C02CD}" type="parTrans" cxnId="{AEFE119A-324A-46F5-8347-A3F400437499}">
      <dgm:prSet/>
      <dgm:spPr/>
      <dgm:t>
        <a:bodyPr/>
        <a:lstStyle/>
        <a:p>
          <a:endParaRPr lang="zh-CN" altLang="en-US"/>
        </a:p>
      </dgm:t>
    </dgm:pt>
    <dgm:pt modelId="{1B0EE0BB-F59B-47C1-946F-E0971EF71705}" type="sibTrans" cxnId="{AEFE119A-324A-46F5-8347-A3F400437499}">
      <dgm:prSet/>
      <dgm:spPr/>
      <dgm:t>
        <a:bodyPr/>
        <a:lstStyle/>
        <a:p>
          <a:endParaRPr lang="zh-CN" altLang="en-US"/>
        </a:p>
      </dgm:t>
    </dgm:pt>
    <dgm:pt modelId="{B573CBC3-D48B-4399-869C-9BD2A42F7BB8}">
      <dgm:prSet/>
      <dgm:spPr/>
      <dgm:t>
        <a:bodyPr/>
        <a:lstStyle/>
        <a:p>
          <a:r>
            <a:rPr lang="en-US" altLang="zh-CN" dirty="0" err="1"/>
            <a:t>Tarantool</a:t>
          </a:r>
          <a:endParaRPr lang="zh-CN" altLang="en-US" dirty="0"/>
        </a:p>
      </dgm:t>
    </dgm:pt>
    <dgm:pt modelId="{9E6C5D63-6165-4996-870D-A8685E4A3A23}" type="parTrans" cxnId="{F1835CDA-6D25-473F-BEE3-9904C4E230B6}">
      <dgm:prSet/>
      <dgm:spPr/>
      <dgm:t>
        <a:bodyPr/>
        <a:lstStyle/>
        <a:p>
          <a:endParaRPr lang="zh-CN" altLang="en-US"/>
        </a:p>
      </dgm:t>
    </dgm:pt>
    <dgm:pt modelId="{536E0919-3ACE-43F9-A4C8-D7AEE443555F}" type="sibTrans" cxnId="{F1835CDA-6D25-473F-BEE3-9904C4E230B6}">
      <dgm:prSet/>
      <dgm:spPr/>
      <dgm:t>
        <a:bodyPr/>
        <a:lstStyle/>
        <a:p>
          <a:endParaRPr lang="zh-CN" altLang="en-US"/>
        </a:p>
      </dgm:t>
    </dgm:pt>
    <dgm:pt modelId="{D6001C09-7C16-4902-A0D9-2BDE6082A49B}" type="pres">
      <dgm:prSet presAssocID="{42C020ED-AC5A-4624-B387-55982CFEC369}" presName="Name0" presStyleCnt="0">
        <dgm:presLayoutVars>
          <dgm:chMax val="1"/>
          <dgm:chPref val="1"/>
          <dgm:dir/>
          <dgm:animOne val="branch"/>
          <dgm:animLvl val="lvl"/>
        </dgm:presLayoutVars>
      </dgm:prSet>
      <dgm:spPr/>
    </dgm:pt>
    <dgm:pt modelId="{50D9C4A9-BFB3-4196-B1C9-D653A77390BC}" type="pres">
      <dgm:prSet presAssocID="{2B2D4811-F686-4403-9E2D-0855691FAE37}" presName="singleCycle" presStyleCnt="0"/>
      <dgm:spPr/>
    </dgm:pt>
    <dgm:pt modelId="{691348F4-AC57-473B-984E-DA5FD4ED60DA}" type="pres">
      <dgm:prSet presAssocID="{2B2D4811-F686-4403-9E2D-0855691FAE37}" presName="singleCenter" presStyleLbl="node1" presStyleIdx="0" presStyleCnt="5">
        <dgm:presLayoutVars>
          <dgm:chMax val="7"/>
          <dgm:chPref val="7"/>
        </dgm:presLayoutVars>
      </dgm:prSet>
      <dgm:spPr/>
    </dgm:pt>
    <dgm:pt modelId="{9E90DF26-6A55-4594-B0B8-1EDD4539530F}" type="pres">
      <dgm:prSet presAssocID="{77C0643E-8F66-4775-895E-39B5DD3AC8FF}" presName="Name56" presStyleLbl="parChTrans1D2" presStyleIdx="0" presStyleCnt="4"/>
      <dgm:spPr/>
    </dgm:pt>
    <dgm:pt modelId="{DF8E8CFE-02E2-49ED-8C1D-46AE3E937B25}" type="pres">
      <dgm:prSet presAssocID="{8C34C726-E6FA-41BE-BB8E-B742B7A240A4}" presName="text0" presStyleLbl="node1" presStyleIdx="1" presStyleCnt="5">
        <dgm:presLayoutVars>
          <dgm:bulletEnabled val="1"/>
        </dgm:presLayoutVars>
      </dgm:prSet>
      <dgm:spPr/>
    </dgm:pt>
    <dgm:pt modelId="{E5045D80-9686-49C7-8F87-D03047E20554}" type="pres">
      <dgm:prSet presAssocID="{6CD3662F-68F7-480E-B4F5-938FD05C02CD}" presName="Name56" presStyleLbl="parChTrans1D2" presStyleIdx="1" presStyleCnt="4"/>
      <dgm:spPr/>
    </dgm:pt>
    <dgm:pt modelId="{B8D42959-97E0-4C5B-9F49-72E7C67DBE6A}" type="pres">
      <dgm:prSet presAssocID="{25A795E0-8A62-45A0-ADB9-EAB697B23509}" presName="text0" presStyleLbl="node1" presStyleIdx="2" presStyleCnt="5">
        <dgm:presLayoutVars>
          <dgm:bulletEnabled val="1"/>
        </dgm:presLayoutVars>
      </dgm:prSet>
      <dgm:spPr/>
    </dgm:pt>
    <dgm:pt modelId="{C6E0BF50-A79F-496E-9CB3-132783915F13}" type="pres">
      <dgm:prSet presAssocID="{9E6C5D63-6165-4996-870D-A8685E4A3A23}" presName="Name56" presStyleLbl="parChTrans1D2" presStyleIdx="2" presStyleCnt="4"/>
      <dgm:spPr/>
    </dgm:pt>
    <dgm:pt modelId="{E953BF5C-17F4-4492-9B01-2DFB6BCC82C5}" type="pres">
      <dgm:prSet presAssocID="{B573CBC3-D48B-4399-869C-9BD2A42F7BB8}" presName="text0" presStyleLbl="node1" presStyleIdx="3" presStyleCnt="5">
        <dgm:presLayoutVars>
          <dgm:bulletEnabled val="1"/>
        </dgm:presLayoutVars>
      </dgm:prSet>
      <dgm:spPr/>
    </dgm:pt>
    <dgm:pt modelId="{0CBF0E12-F885-4DF8-BCC8-5830CAC8DD4B}" type="pres">
      <dgm:prSet presAssocID="{68333B1C-76E1-4099-9201-EC4614084017}" presName="Name56" presStyleLbl="parChTrans1D2" presStyleIdx="3" presStyleCnt="4"/>
      <dgm:spPr/>
    </dgm:pt>
    <dgm:pt modelId="{3EE06FC1-CCD3-4687-8EC2-EE03A6FEF69F}" type="pres">
      <dgm:prSet presAssocID="{9E06A738-4918-4F6D-9FA3-5BB293CDD274}" presName="text0" presStyleLbl="node1" presStyleIdx="4" presStyleCnt="5">
        <dgm:presLayoutVars>
          <dgm:bulletEnabled val="1"/>
        </dgm:presLayoutVars>
      </dgm:prSet>
      <dgm:spPr/>
    </dgm:pt>
  </dgm:ptLst>
  <dgm:cxnLst>
    <dgm:cxn modelId="{8A56A619-B0FC-43ED-9654-FB744E77960F}" type="presOf" srcId="{B573CBC3-D48B-4399-869C-9BD2A42F7BB8}" destId="{E953BF5C-17F4-4492-9B01-2DFB6BCC82C5}" srcOrd="0" destOrd="0" presId="urn:microsoft.com/office/officeart/2008/layout/RadialCluster"/>
    <dgm:cxn modelId="{B7E8343B-221F-43F6-B79F-95EDBC504DB7}" srcId="{2B2D4811-F686-4403-9E2D-0855691FAE37}" destId="{9E06A738-4918-4F6D-9FA3-5BB293CDD274}" srcOrd="3" destOrd="0" parTransId="{68333B1C-76E1-4099-9201-EC4614084017}" sibTransId="{719C5459-5CCA-497C-B1CB-069258678B6A}"/>
    <dgm:cxn modelId="{54A6333F-694B-49B8-9D36-A04E680C8DBB}" type="presOf" srcId="{77C0643E-8F66-4775-895E-39B5DD3AC8FF}" destId="{9E90DF26-6A55-4594-B0B8-1EDD4539530F}" srcOrd="0" destOrd="0" presId="urn:microsoft.com/office/officeart/2008/layout/RadialCluster"/>
    <dgm:cxn modelId="{6C428F65-3A30-4474-A55B-1075C922F5AD}" srcId="{2B2D4811-F686-4403-9E2D-0855691FAE37}" destId="{8C34C726-E6FA-41BE-BB8E-B742B7A240A4}" srcOrd="0" destOrd="0" parTransId="{77C0643E-8F66-4775-895E-39B5DD3AC8FF}" sibTransId="{2C1FB974-44B5-4CF2-AC55-1B9E5A25C28F}"/>
    <dgm:cxn modelId="{3834A24D-6255-4A2D-8961-D28301FF2420}" type="presOf" srcId="{42C020ED-AC5A-4624-B387-55982CFEC369}" destId="{D6001C09-7C16-4902-A0D9-2BDE6082A49B}" srcOrd="0" destOrd="0" presId="urn:microsoft.com/office/officeart/2008/layout/RadialCluster"/>
    <dgm:cxn modelId="{6A2DAB82-0CE5-4409-B783-D47446884701}" type="presOf" srcId="{9E06A738-4918-4F6D-9FA3-5BB293CDD274}" destId="{3EE06FC1-CCD3-4687-8EC2-EE03A6FEF69F}" srcOrd="0" destOrd="0" presId="urn:microsoft.com/office/officeart/2008/layout/RadialCluster"/>
    <dgm:cxn modelId="{4675FA8D-A3E1-454B-8F81-28E1EC5C0398}" type="presOf" srcId="{68333B1C-76E1-4099-9201-EC4614084017}" destId="{0CBF0E12-F885-4DF8-BCC8-5830CAC8DD4B}" srcOrd="0" destOrd="0" presId="urn:microsoft.com/office/officeart/2008/layout/RadialCluster"/>
    <dgm:cxn modelId="{D4472491-8731-484D-BD79-6CA6C747A016}" type="presOf" srcId="{25A795E0-8A62-45A0-ADB9-EAB697B23509}" destId="{B8D42959-97E0-4C5B-9F49-72E7C67DBE6A}" srcOrd="0" destOrd="0" presId="urn:microsoft.com/office/officeart/2008/layout/RadialCluster"/>
    <dgm:cxn modelId="{EAF40A99-C2C8-4B63-B806-2B67C57AF292}" srcId="{42C020ED-AC5A-4624-B387-55982CFEC369}" destId="{2B2D4811-F686-4403-9E2D-0855691FAE37}" srcOrd="0" destOrd="0" parTransId="{F20D1CCB-3B95-4E23-9D5B-9CDC7B7A9D0D}" sibTransId="{37405B0D-EAB3-4BCC-A95E-5B5F9E3D3EEC}"/>
    <dgm:cxn modelId="{AEFE119A-324A-46F5-8347-A3F400437499}" srcId="{2B2D4811-F686-4403-9E2D-0855691FAE37}" destId="{25A795E0-8A62-45A0-ADB9-EAB697B23509}" srcOrd="1" destOrd="0" parTransId="{6CD3662F-68F7-480E-B4F5-938FD05C02CD}" sibTransId="{1B0EE0BB-F59B-47C1-946F-E0971EF71705}"/>
    <dgm:cxn modelId="{6D57A9A8-E09C-4EB1-9596-62E35BF3F520}" type="presOf" srcId="{8C34C726-E6FA-41BE-BB8E-B742B7A240A4}" destId="{DF8E8CFE-02E2-49ED-8C1D-46AE3E937B25}" srcOrd="0" destOrd="0" presId="urn:microsoft.com/office/officeart/2008/layout/RadialCluster"/>
    <dgm:cxn modelId="{8B68E1B4-CC53-410F-8363-4678FACD4C9F}" type="presOf" srcId="{2B2D4811-F686-4403-9E2D-0855691FAE37}" destId="{691348F4-AC57-473B-984E-DA5FD4ED60DA}" srcOrd="0" destOrd="0" presId="urn:microsoft.com/office/officeart/2008/layout/RadialCluster"/>
    <dgm:cxn modelId="{7728A1C3-4080-4B72-9BA0-A5566220F724}" type="presOf" srcId="{9E6C5D63-6165-4996-870D-A8685E4A3A23}" destId="{C6E0BF50-A79F-496E-9CB3-132783915F13}" srcOrd="0" destOrd="0" presId="urn:microsoft.com/office/officeart/2008/layout/RadialCluster"/>
    <dgm:cxn modelId="{F1835CDA-6D25-473F-BEE3-9904C4E230B6}" srcId="{2B2D4811-F686-4403-9E2D-0855691FAE37}" destId="{B573CBC3-D48B-4399-869C-9BD2A42F7BB8}" srcOrd="2" destOrd="0" parTransId="{9E6C5D63-6165-4996-870D-A8685E4A3A23}" sibTransId="{536E0919-3ACE-43F9-A4C8-D7AEE443555F}"/>
    <dgm:cxn modelId="{7DE4A8EF-7B7B-4BD6-BB06-1B1063244EC5}" type="presOf" srcId="{6CD3662F-68F7-480E-B4F5-938FD05C02CD}" destId="{E5045D80-9686-49C7-8F87-D03047E20554}" srcOrd="0" destOrd="0" presId="urn:microsoft.com/office/officeart/2008/layout/RadialCluster"/>
    <dgm:cxn modelId="{FF77D195-9523-4400-947E-1E2210263F24}" type="presParOf" srcId="{D6001C09-7C16-4902-A0D9-2BDE6082A49B}" destId="{50D9C4A9-BFB3-4196-B1C9-D653A77390BC}" srcOrd="0" destOrd="0" presId="urn:microsoft.com/office/officeart/2008/layout/RadialCluster"/>
    <dgm:cxn modelId="{EEDD3E9A-D215-4C1B-8662-DB89BB020830}" type="presParOf" srcId="{50D9C4A9-BFB3-4196-B1C9-D653A77390BC}" destId="{691348F4-AC57-473B-984E-DA5FD4ED60DA}" srcOrd="0" destOrd="0" presId="urn:microsoft.com/office/officeart/2008/layout/RadialCluster"/>
    <dgm:cxn modelId="{676D5DDC-677A-4858-8213-360F0C72483F}" type="presParOf" srcId="{50D9C4A9-BFB3-4196-B1C9-D653A77390BC}" destId="{9E90DF26-6A55-4594-B0B8-1EDD4539530F}" srcOrd="1" destOrd="0" presId="urn:microsoft.com/office/officeart/2008/layout/RadialCluster"/>
    <dgm:cxn modelId="{9F0586F9-ACAE-4125-9526-E2FE4EED4804}" type="presParOf" srcId="{50D9C4A9-BFB3-4196-B1C9-D653A77390BC}" destId="{DF8E8CFE-02E2-49ED-8C1D-46AE3E937B25}" srcOrd="2" destOrd="0" presId="urn:microsoft.com/office/officeart/2008/layout/RadialCluster"/>
    <dgm:cxn modelId="{46720290-D14D-46FB-B73E-FA72E9AA74B6}" type="presParOf" srcId="{50D9C4A9-BFB3-4196-B1C9-D653A77390BC}" destId="{E5045D80-9686-49C7-8F87-D03047E20554}" srcOrd="3" destOrd="0" presId="urn:microsoft.com/office/officeart/2008/layout/RadialCluster"/>
    <dgm:cxn modelId="{E0D9DD73-69D9-47EF-A96E-F63F3672828E}" type="presParOf" srcId="{50D9C4A9-BFB3-4196-B1C9-D653A77390BC}" destId="{B8D42959-97E0-4C5B-9F49-72E7C67DBE6A}" srcOrd="4" destOrd="0" presId="urn:microsoft.com/office/officeart/2008/layout/RadialCluster"/>
    <dgm:cxn modelId="{C9FD7C7F-CFD3-48C2-8830-8263A47D853F}" type="presParOf" srcId="{50D9C4A9-BFB3-4196-B1C9-D653A77390BC}" destId="{C6E0BF50-A79F-496E-9CB3-132783915F13}" srcOrd="5" destOrd="0" presId="urn:microsoft.com/office/officeart/2008/layout/RadialCluster"/>
    <dgm:cxn modelId="{5266C87A-E6A8-4A22-A6D3-43E49A5E8C63}" type="presParOf" srcId="{50D9C4A9-BFB3-4196-B1C9-D653A77390BC}" destId="{E953BF5C-17F4-4492-9B01-2DFB6BCC82C5}" srcOrd="6" destOrd="0" presId="urn:microsoft.com/office/officeart/2008/layout/RadialCluster"/>
    <dgm:cxn modelId="{734BE037-92DC-44D8-B914-6C476CEED432}" type="presParOf" srcId="{50D9C4A9-BFB3-4196-B1C9-D653A77390BC}" destId="{0CBF0E12-F885-4DF8-BCC8-5830CAC8DD4B}" srcOrd="7" destOrd="0" presId="urn:microsoft.com/office/officeart/2008/layout/RadialCluster"/>
    <dgm:cxn modelId="{9A65C371-AA3E-4AE2-8807-BF39C8FBC4A8}" type="presParOf" srcId="{50D9C4A9-BFB3-4196-B1C9-D653A77390BC}" destId="{3EE06FC1-CCD3-4687-8EC2-EE03A6FEF69F}" srcOrd="8" destOrd="0" presId="urn:microsoft.com/office/officeart/2008/layout/RadialCluster"/>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6CECDF8-4AD4-46D3-8C84-48FAB04C8188}" type="doc">
      <dgm:prSet loTypeId="urn:microsoft.com/office/officeart/2009/layout/CircleArrowProcess" loCatId="process" qsTypeId="urn:microsoft.com/office/officeart/2005/8/quickstyle/simple1" qsCatId="simple" csTypeId="urn:microsoft.com/office/officeart/2005/8/colors/accent1_2" csCatId="accent1" phldr="1"/>
      <dgm:spPr/>
      <dgm:t>
        <a:bodyPr/>
        <a:lstStyle/>
        <a:p>
          <a:endParaRPr lang="zh-CN" altLang="en-US"/>
        </a:p>
      </dgm:t>
    </dgm:pt>
    <dgm:pt modelId="{70809E0E-DD01-4319-AA08-59F615E4E338}">
      <dgm:prSet phldrT="[文本]"/>
      <dgm:spPr/>
      <dgm:t>
        <a:bodyPr/>
        <a:lstStyle/>
        <a:p>
          <a:pPr algn="ctr"/>
          <a:r>
            <a:rPr lang="zh-CN" altLang="en-US" dirty="0"/>
            <a:t>构建镜像</a:t>
          </a:r>
        </a:p>
      </dgm:t>
    </dgm:pt>
    <dgm:pt modelId="{7138A9BA-1CBB-4751-9C15-05D4C6F9D9F1}" type="parTrans" cxnId="{7E07F660-1918-4BC0-8FD5-29BFF4CDBBE8}">
      <dgm:prSet/>
      <dgm:spPr/>
      <dgm:t>
        <a:bodyPr/>
        <a:lstStyle/>
        <a:p>
          <a:pPr algn="ctr"/>
          <a:endParaRPr lang="zh-CN" altLang="en-US"/>
        </a:p>
      </dgm:t>
    </dgm:pt>
    <dgm:pt modelId="{676B70DA-716C-4EF9-A4A0-C78C701603D1}" type="sibTrans" cxnId="{7E07F660-1918-4BC0-8FD5-29BFF4CDBBE8}">
      <dgm:prSet/>
      <dgm:spPr/>
      <dgm:t>
        <a:bodyPr/>
        <a:lstStyle/>
        <a:p>
          <a:pPr algn="ctr"/>
          <a:endParaRPr lang="zh-CN" altLang="en-US"/>
        </a:p>
      </dgm:t>
    </dgm:pt>
    <dgm:pt modelId="{7A3FA0E3-65F9-4A44-9C47-882AEE6E0806}">
      <dgm:prSet phldrT="[文本]"/>
      <dgm:spPr/>
      <dgm:t>
        <a:bodyPr/>
        <a:lstStyle/>
        <a:p>
          <a:pPr algn="ctr"/>
          <a:r>
            <a:rPr lang="zh-CN" altLang="en-US" dirty="0"/>
            <a:t>应用程序代码</a:t>
          </a:r>
        </a:p>
      </dgm:t>
    </dgm:pt>
    <dgm:pt modelId="{88CEEF49-1F45-43C2-97FD-0B0065D9BD9E}" type="parTrans" cxnId="{B6EAA9DC-A18E-44B6-902A-277A4C907D8A}">
      <dgm:prSet/>
      <dgm:spPr/>
      <dgm:t>
        <a:bodyPr/>
        <a:lstStyle/>
        <a:p>
          <a:pPr algn="ctr"/>
          <a:endParaRPr lang="zh-CN" altLang="en-US"/>
        </a:p>
      </dgm:t>
    </dgm:pt>
    <dgm:pt modelId="{8E5648D3-8BD9-444B-A0D1-29F2F3F5B143}" type="sibTrans" cxnId="{B6EAA9DC-A18E-44B6-902A-277A4C907D8A}">
      <dgm:prSet/>
      <dgm:spPr/>
      <dgm:t>
        <a:bodyPr/>
        <a:lstStyle/>
        <a:p>
          <a:pPr algn="ctr"/>
          <a:endParaRPr lang="zh-CN" altLang="en-US"/>
        </a:p>
      </dgm:t>
    </dgm:pt>
    <dgm:pt modelId="{69A7DA14-0A25-45F2-B8E4-D1CB7EEE450E}">
      <dgm:prSet phldrT="[文本]"/>
      <dgm:spPr/>
      <dgm:t>
        <a:bodyPr/>
        <a:lstStyle/>
        <a:p>
          <a:pPr algn="ctr"/>
          <a:r>
            <a:rPr lang="zh-CN" altLang="en-US" dirty="0"/>
            <a:t>创建</a:t>
          </a:r>
          <a:r>
            <a:rPr lang="en-US" altLang="zh-CN" dirty="0"/>
            <a:t>VM</a:t>
          </a:r>
          <a:endParaRPr lang="zh-CN" altLang="en-US" dirty="0"/>
        </a:p>
      </dgm:t>
    </dgm:pt>
    <dgm:pt modelId="{814C63FD-70FD-45D2-993C-49AD5E82C01D}" type="parTrans" cxnId="{54E75E0C-2202-4A77-B86A-B93A367FA9EC}">
      <dgm:prSet/>
      <dgm:spPr/>
      <dgm:t>
        <a:bodyPr/>
        <a:lstStyle/>
        <a:p>
          <a:pPr algn="ctr"/>
          <a:endParaRPr lang="zh-CN" altLang="en-US"/>
        </a:p>
      </dgm:t>
    </dgm:pt>
    <dgm:pt modelId="{ACD7A1B1-5AC7-44F3-8C0F-3234BC1E0B5B}" type="sibTrans" cxnId="{54E75E0C-2202-4A77-B86A-B93A367FA9EC}">
      <dgm:prSet/>
      <dgm:spPr/>
      <dgm:t>
        <a:bodyPr/>
        <a:lstStyle/>
        <a:p>
          <a:pPr algn="ctr"/>
          <a:endParaRPr lang="zh-CN" altLang="en-US"/>
        </a:p>
      </dgm:t>
    </dgm:pt>
    <dgm:pt modelId="{65622485-EC1B-4FFB-B701-346348725EB3}">
      <dgm:prSet phldrT="[文本]"/>
      <dgm:spPr/>
      <dgm:t>
        <a:bodyPr/>
        <a:lstStyle/>
        <a:p>
          <a:pPr algn="ctr"/>
          <a:r>
            <a:rPr lang="en-US" altLang="zh-CN" dirty="0"/>
            <a:t>XML</a:t>
          </a:r>
          <a:r>
            <a:rPr lang="zh-CN" altLang="en-US" dirty="0"/>
            <a:t>文件或命令行参数</a:t>
          </a:r>
        </a:p>
      </dgm:t>
    </dgm:pt>
    <dgm:pt modelId="{E9A5637A-8092-4CFB-B885-85F6EA99D24D}" type="parTrans" cxnId="{8F508F0C-752B-44FA-8410-5743B38964AD}">
      <dgm:prSet/>
      <dgm:spPr/>
      <dgm:t>
        <a:bodyPr/>
        <a:lstStyle/>
        <a:p>
          <a:pPr algn="ctr"/>
          <a:endParaRPr lang="zh-CN" altLang="en-US"/>
        </a:p>
      </dgm:t>
    </dgm:pt>
    <dgm:pt modelId="{0B114DC8-53C2-4614-8E04-01B0997D8B56}" type="sibTrans" cxnId="{8F508F0C-752B-44FA-8410-5743B38964AD}">
      <dgm:prSet/>
      <dgm:spPr/>
      <dgm:t>
        <a:bodyPr/>
        <a:lstStyle/>
        <a:p>
          <a:pPr algn="ctr"/>
          <a:endParaRPr lang="zh-CN" altLang="en-US"/>
        </a:p>
      </dgm:t>
    </dgm:pt>
    <dgm:pt modelId="{343312D9-801A-412A-BC4B-45C1D830B07C}">
      <dgm:prSet phldrT="[文本]"/>
      <dgm:spPr/>
      <dgm:t>
        <a:bodyPr/>
        <a:lstStyle/>
        <a:p>
          <a:pPr algn="ctr"/>
          <a:r>
            <a:rPr lang="zh-CN" altLang="en-US" dirty="0"/>
            <a:t>运行</a:t>
          </a:r>
          <a:r>
            <a:rPr lang="en-US" altLang="zh-CN" dirty="0"/>
            <a:t>VM</a:t>
          </a:r>
          <a:endParaRPr lang="zh-CN" altLang="en-US" dirty="0"/>
        </a:p>
      </dgm:t>
    </dgm:pt>
    <dgm:pt modelId="{C69BE8A8-4284-41F5-B8A5-7A97E185C028}" type="parTrans" cxnId="{7301B106-C529-4DFA-A2BA-8E0779E31DC6}">
      <dgm:prSet/>
      <dgm:spPr/>
      <dgm:t>
        <a:bodyPr/>
        <a:lstStyle/>
        <a:p>
          <a:pPr algn="ctr"/>
          <a:endParaRPr lang="zh-CN" altLang="en-US"/>
        </a:p>
      </dgm:t>
    </dgm:pt>
    <dgm:pt modelId="{BCD29477-E48A-4DB5-83EB-4E0786EBA5E6}" type="sibTrans" cxnId="{7301B106-C529-4DFA-A2BA-8E0779E31DC6}">
      <dgm:prSet/>
      <dgm:spPr/>
      <dgm:t>
        <a:bodyPr/>
        <a:lstStyle/>
        <a:p>
          <a:pPr algn="ctr"/>
          <a:endParaRPr lang="zh-CN" altLang="en-US"/>
        </a:p>
      </dgm:t>
    </dgm:pt>
    <dgm:pt modelId="{5862FB58-33F9-4364-AB89-75D984DAE4CE}">
      <dgm:prSet phldrT="[文本]"/>
      <dgm:spPr/>
      <dgm:t>
        <a:bodyPr/>
        <a:lstStyle/>
        <a:p>
          <a:pPr algn="ctr"/>
          <a:r>
            <a:rPr lang="zh-CN" altLang="en-US" dirty="0"/>
            <a:t>编译成二进制文件</a:t>
          </a:r>
        </a:p>
      </dgm:t>
    </dgm:pt>
    <dgm:pt modelId="{F658AAEC-A7BC-4814-8F0A-5B22F5D841D9}" type="parTrans" cxnId="{D9F6576B-F913-43D7-97C2-E486BA54B02F}">
      <dgm:prSet/>
      <dgm:spPr/>
      <dgm:t>
        <a:bodyPr/>
        <a:lstStyle/>
        <a:p>
          <a:endParaRPr lang="zh-CN" altLang="en-US"/>
        </a:p>
      </dgm:t>
    </dgm:pt>
    <dgm:pt modelId="{198227FB-B4D4-474E-8B0E-7C852DB5401F}" type="sibTrans" cxnId="{D9F6576B-F913-43D7-97C2-E486BA54B02F}">
      <dgm:prSet/>
      <dgm:spPr/>
      <dgm:t>
        <a:bodyPr/>
        <a:lstStyle/>
        <a:p>
          <a:endParaRPr lang="zh-CN" altLang="en-US"/>
        </a:p>
      </dgm:t>
    </dgm:pt>
    <dgm:pt modelId="{7930E037-54A3-42EA-9AB4-8DA543CD6470}" type="pres">
      <dgm:prSet presAssocID="{26CECDF8-4AD4-46D3-8C84-48FAB04C8188}" presName="Name0" presStyleCnt="0">
        <dgm:presLayoutVars>
          <dgm:chMax val="7"/>
          <dgm:chPref val="7"/>
          <dgm:dir/>
          <dgm:animLvl val="lvl"/>
        </dgm:presLayoutVars>
      </dgm:prSet>
      <dgm:spPr/>
    </dgm:pt>
    <dgm:pt modelId="{1327EFE8-9D63-4D58-9BAC-F71257EA1E7C}" type="pres">
      <dgm:prSet presAssocID="{70809E0E-DD01-4319-AA08-59F615E4E338}" presName="Accent1" presStyleCnt="0"/>
      <dgm:spPr/>
    </dgm:pt>
    <dgm:pt modelId="{67C6A1A3-3F54-4E49-BDD6-3A3BC8CBE94C}" type="pres">
      <dgm:prSet presAssocID="{70809E0E-DD01-4319-AA08-59F615E4E338}" presName="Accent" presStyleLbl="node1" presStyleIdx="0" presStyleCnt="3"/>
      <dgm:spPr/>
    </dgm:pt>
    <dgm:pt modelId="{4FC3FBC7-F315-47B5-9525-A9FA64400BDD}" type="pres">
      <dgm:prSet presAssocID="{70809E0E-DD01-4319-AA08-59F615E4E338}" presName="Child1" presStyleLbl="revTx" presStyleIdx="0" presStyleCnt="5" custScaleX="116205" custLinFactNeighborX="-4738" custLinFactNeighborY="-26050">
        <dgm:presLayoutVars>
          <dgm:chMax val="0"/>
          <dgm:chPref val="0"/>
          <dgm:bulletEnabled val="1"/>
        </dgm:presLayoutVars>
      </dgm:prSet>
      <dgm:spPr/>
    </dgm:pt>
    <dgm:pt modelId="{44239A61-63AD-4A57-AE31-A44698511EF7}" type="pres">
      <dgm:prSet presAssocID="{70809E0E-DD01-4319-AA08-59F615E4E338}" presName="Parent1" presStyleLbl="revTx" presStyleIdx="1" presStyleCnt="5">
        <dgm:presLayoutVars>
          <dgm:chMax val="1"/>
          <dgm:chPref val="1"/>
          <dgm:bulletEnabled val="1"/>
        </dgm:presLayoutVars>
      </dgm:prSet>
      <dgm:spPr/>
    </dgm:pt>
    <dgm:pt modelId="{69156015-BFAF-4ADA-A7E3-838D9BF1621C}" type="pres">
      <dgm:prSet presAssocID="{69A7DA14-0A25-45F2-B8E4-D1CB7EEE450E}" presName="Accent2" presStyleCnt="0"/>
      <dgm:spPr/>
    </dgm:pt>
    <dgm:pt modelId="{1B7863EC-B0A3-416A-A9AA-954ECB78F19B}" type="pres">
      <dgm:prSet presAssocID="{69A7DA14-0A25-45F2-B8E4-D1CB7EEE450E}" presName="Accent" presStyleLbl="node1" presStyleIdx="1" presStyleCnt="3"/>
      <dgm:spPr/>
    </dgm:pt>
    <dgm:pt modelId="{01143BC7-9905-45AC-BC3A-A538805ECC5A}" type="pres">
      <dgm:prSet presAssocID="{69A7DA14-0A25-45F2-B8E4-D1CB7EEE450E}" presName="Child2" presStyleLbl="revTx" presStyleIdx="2" presStyleCnt="5" custLinFactNeighborX="11845" custLinFactNeighborY="15877">
        <dgm:presLayoutVars>
          <dgm:chMax val="0"/>
          <dgm:chPref val="0"/>
          <dgm:bulletEnabled val="1"/>
        </dgm:presLayoutVars>
      </dgm:prSet>
      <dgm:spPr/>
    </dgm:pt>
    <dgm:pt modelId="{54222CE8-EA2C-4F51-AF11-04DD6C79340B}" type="pres">
      <dgm:prSet presAssocID="{69A7DA14-0A25-45F2-B8E4-D1CB7EEE450E}" presName="Parent2" presStyleLbl="revTx" presStyleIdx="3" presStyleCnt="5">
        <dgm:presLayoutVars>
          <dgm:chMax val="1"/>
          <dgm:chPref val="1"/>
          <dgm:bulletEnabled val="1"/>
        </dgm:presLayoutVars>
      </dgm:prSet>
      <dgm:spPr/>
    </dgm:pt>
    <dgm:pt modelId="{FAB7CC40-3F98-49A6-97A5-B341B45B7E7E}" type="pres">
      <dgm:prSet presAssocID="{343312D9-801A-412A-BC4B-45C1D830B07C}" presName="Accent3" presStyleCnt="0"/>
      <dgm:spPr/>
    </dgm:pt>
    <dgm:pt modelId="{4F543545-5588-4E16-9DC3-EB44223CECF4}" type="pres">
      <dgm:prSet presAssocID="{343312D9-801A-412A-BC4B-45C1D830B07C}" presName="Accent" presStyleLbl="node1" presStyleIdx="2" presStyleCnt="3"/>
      <dgm:spPr/>
    </dgm:pt>
    <dgm:pt modelId="{27899E25-4A50-4178-83B3-983E421D784D}" type="pres">
      <dgm:prSet presAssocID="{343312D9-801A-412A-BC4B-45C1D830B07C}" presName="Parent3" presStyleLbl="revTx" presStyleIdx="4" presStyleCnt="5">
        <dgm:presLayoutVars>
          <dgm:chMax val="1"/>
          <dgm:chPref val="1"/>
          <dgm:bulletEnabled val="1"/>
        </dgm:presLayoutVars>
      </dgm:prSet>
      <dgm:spPr/>
    </dgm:pt>
  </dgm:ptLst>
  <dgm:cxnLst>
    <dgm:cxn modelId="{7301B106-C529-4DFA-A2BA-8E0779E31DC6}" srcId="{26CECDF8-4AD4-46D3-8C84-48FAB04C8188}" destId="{343312D9-801A-412A-BC4B-45C1D830B07C}" srcOrd="2" destOrd="0" parTransId="{C69BE8A8-4284-41F5-B8A5-7A97E185C028}" sibTransId="{BCD29477-E48A-4DB5-83EB-4E0786EBA5E6}"/>
    <dgm:cxn modelId="{2539340B-385C-453A-802D-6439813CF506}" type="presOf" srcId="{70809E0E-DD01-4319-AA08-59F615E4E338}" destId="{44239A61-63AD-4A57-AE31-A44698511EF7}" srcOrd="0" destOrd="0" presId="urn:microsoft.com/office/officeart/2009/layout/CircleArrowProcess"/>
    <dgm:cxn modelId="{54E75E0C-2202-4A77-B86A-B93A367FA9EC}" srcId="{26CECDF8-4AD4-46D3-8C84-48FAB04C8188}" destId="{69A7DA14-0A25-45F2-B8E4-D1CB7EEE450E}" srcOrd="1" destOrd="0" parTransId="{814C63FD-70FD-45D2-993C-49AD5E82C01D}" sibTransId="{ACD7A1B1-5AC7-44F3-8C0F-3234BC1E0B5B}"/>
    <dgm:cxn modelId="{8F508F0C-752B-44FA-8410-5743B38964AD}" srcId="{69A7DA14-0A25-45F2-B8E4-D1CB7EEE450E}" destId="{65622485-EC1B-4FFB-B701-346348725EB3}" srcOrd="0" destOrd="0" parTransId="{E9A5637A-8092-4CFB-B885-85F6EA99D24D}" sibTransId="{0B114DC8-53C2-4614-8E04-01B0997D8B56}"/>
    <dgm:cxn modelId="{162FAF1B-CE1D-4994-918F-B464F244CE67}" type="presOf" srcId="{7A3FA0E3-65F9-4A44-9C47-882AEE6E0806}" destId="{4FC3FBC7-F315-47B5-9525-A9FA64400BDD}" srcOrd="0" destOrd="0" presId="urn:microsoft.com/office/officeart/2009/layout/CircleArrowProcess"/>
    <dgm:cxn modelId="{942CC21F-B2F5-458E-8FD3-E82E775F4172}" type="presOf" srcId="{65622485-EC1B-4FFB-B701-346348725EB3}" destId="{01143BC7-9905-45AC-BC3A-A538805ECC5A}" srcOrd="0" destOrd="0" presId="urn:microsoft.com/office/officeart/2009/layout/CircleArrowProcess"/>
    <dgm:cxn modelId="{7E07F660-1918-4BC0-8FD5-29BFF4CDBBE8}" srcId="{26CECDF8-4AD4-46D3-8C84-48FAB04C8188}" destId="{70809E0E-DD01-4319-AA08-59F615E4E338}" srcOrd="0" destOrd="0" parTransId="{7138A9BA-1CBB-4751-9C15-05D4C6F9D9F1}" sibTransId="{676B70DA-716C-4EF9-A4A0-C78C701603D1}"/>
    <dgm:cxn modelId="{F4EFF246-BCBB-424F-968C-A085A88C7718}" type="presOf" srcId="{69A7DA14-0A25-45F2-B8E4-D1CB7EEE450E}" destId="{54222CE8-EA2C-4F51-AF11-04DD6C79340B}" srcOrd="0" destOrd="0" presId="urn:microsoft.com/office/officeart/2009/layout/CircleArrowProcess"/>
    <dgm:cxn modelId="{D9F6576B-F913-43D7-97C2-E486BA54B02F}" srcId="{70809E0E-DD01-4319-AA08-59F615E4E338}" destId="{5862FB58-33F9-4364-AB89-75D984DAE4CE}" srcOrd="1" destOrd="0" parTransId="{F658AAEC-A7BC-4814-8F0A-5B22F5D841D9}" sibTransId="{198227FB-B4D4-474E-8B0E-7C852DB5401F}"/>
    <dgm:cxn modelId="{C77D7554-B883-4E4D-8BD3-2C44B25B76FE}" type="presOf" srcId="{26CECDF8-4AD4-46D3-8C84-48FAB04C8188}" destId="{7930E037-54A3-42EA-9AB4-8DA543CD6470}" srcOrd="0" destOrd="0" presId="urn:microsoft.com/office/officeart/2009/layout/CircleArrowProcess"/>
    <dgm:cxn modelId="{3F4E13CD-C2F7-4DF9-B8A4-8E5181DD1277}" type="presOf" srcId="{343312D9-801A-412A-BC4B-45C1D830B07C}" destId="{27899E25-4A50-4178-83B3-983E421D784D}" srcOrd="0" destOrd="0" presId="urn:microsoft.com/office/officeart/2009/layout/CircleArrowProcess"/>
    <dgm:cxn modelId="{13B25CDB-783A-469C-8882-6E077467AA9F}" type="presOf" srcId="{5862FB58-33F9-4364-AB89-75D984DAE4CE}" destId="{4FC3FBC7-F315-47B5-9525-A9FA64400BDD}" srcOrd="0" destOrd="1" presId="urn:microsoft.com/office/officeart/2009/layout/CircleArrowProcess"/>
    <dgm:cxn modelId="{B6EAA9DC-A18E-44B6-902A-277A4C907D8A}" srcId="{70809E0E-DD01-4319-AA08-59F615E4E338}" destId="{7A3FA0E3-65F9-4A44-9C47-882AEE6E0806}" srcOrd="0" destOrd="0" parTransId="{88CEEF49-1F45-43C2-97FD-0B0065D9BD9E}" sibTransId="{8E5648D3-8BD9-444B-A0D1-29F2F3F5B143}"/>
    <dgm:cxn modelId="{A24378C7-C804-4AFD-9AAD-CCF05146F839}" type="presParOf" srcId="{7930E037-54A3-42EA-9AB4-8DA543CD6470}" destId="{1327EFE8-9D63-4D58-9BAC-F71257EA1E7C}" srcOrd="0" destOrd="0" presId="urn:microsoft.com/office/officeart/2009/layout/CircleArrowProcess"/>
    <dgm:cxn modelId="{06EBCA61-CB60-401D-B47C-D4EF1D0B74C1}" type="presParOf" srcId="{1327EFE8-9D63-4D58-9BAC-F71257EA1E7C}" destId="{67C6A1A3-3F54-4E49-BDD6-3A3BC8CBE94C}" srcOrd="0" destOrd="0" presId="urn:microsoft.com/office/officeart/2009/layout/CircleArrowProcess"/>
    <dgm:cxn modelId="{00913D16-58E1-4D03-86AC-1BC099EBB5AC}" type="presParOf" srcId="{7930E037-54A3-42EA-9AB4-8DA543CD6470}" destId="{4FC3FBC7-F315-47B5-9525-A9FA64400BDD}" srcOrd="1" destOrd="0" presId="urn:microsoft.com/office/officeart/2009/layout/CircleArrowProcess"/>
    <dgm:cxn modelId="{BE223CAC-4EC1-4236-AD5A-770D29584A5C}" type="presParOf" srcId="{7930E037-54A3-42EA-9AB4-8DA543CD6470}" destId="{44239A61-63AD-4A57-AE31-A44698511EF7}" srcOrd="2" destOrd="0" presId="urn:microsoft.com/office/officeart/2009/layout/CircleArrowProcess"/>
    <dgm:cxn modelId="{D0426EC0-5F69-4D76-9DFC-8FEE63FE7509}" type="presParOf" srcId="{7930E037-54A3-42EA-9AB4-8DA543CD6470}" destId="{69156015-BFAF-4ADA-A7E3-838D9BF1621C}" srcOrd="3" destOrd="0" presId="urn:microsoft.com/office/officeart/2009/layout/CircleArrowProcess"/>
    <dgm:cxn modelId="{9063FA26-806F-4DE1-B6C1-655B5C64554A}" type="presParOf" srcId="{69156015-BFAF-4ADA-A7E3-838D9BF1621C}" destId="{1B7863EC-B0A3-416A-A9AA-954ECB78F19B}" srcOrd="0" destOrd="0" presId="urn:microsoft.com/office/officeart/2009/layout/CircleArrowProcess"/>
    <dgm:cxn modelId="{A8B3266A-69B7-4F9B-8648-F7C55297264E}" type="presParOf" srcId="{7930E037-54A3-42EA-9AB4-8DA543CD6470}" destId="{01143BC7-9905-45AC-BC3A-A538805ECC5A}" srcOrd="4" destOrd="0" presId="urn:microsoft.com/office/officeart/2009/layout/CircleArrowProcess"/>
    <dgm:cxn modelId="{BEB66AB4-E137-4711-8038-5B77C384021D}" type="presParOf" srcId="{7930E037-54A3-42EA-9AB4-8DA543CD6470}" destId="{54222CE8-EA2C-4F51-AF11-04DD6C79340B}" srcOrd="5" destOrd="0" presId="urn:microsoft.com/office/officeart/2009/layout/CircleArrowProcess"/>
    <dgm:cxn modelId="{3FEAF239-81E3-4C78-A91D-402EED559522}" type="presParOf" srcId="{7930E037-54A3-42EA-9AB4-8DA543CD6470}" destId="{FAB7CC40-3F98-49A6-97A5-B341B45B7E7E}" srcOrd="6" destOrd="0" presId="urn:microsoft.com/office/officeart/2009/layout/CircleArrowProcess"/>
    <dgm:cxn modelId="{5DCD9305-53DF-4BE7-8FEA-FF710D3B8554}" type="presParOf" srcId="{FAB7CC40-3F98-49A6-97A5-B341B45B7E7E}" destId="{4F543545-5588-4E16-9DC3-EB44223CECF4}" srcOrd="0" destOrd="0" presId="urn:microsoft.com/office/officeart/2009/layout/CircleArrowProcess"/>
    <dgm:cxn modelId="{6B487B62-838A-4E96-B161-C66E35D76B96}" type="presParOf" srcId="{7930E037-54A3-42EA-9AB4-8DA543CD6470}" destId="{27899E25-4A50-4178-83B3-983E421D784D}" srcOrd="7" destOrd="0" presId="urn:microsoft.com/office/officeart/2009/layout/Circle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7AE8441-0815-4B97-BC06-C02A44B88B0C}"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zh-CN" altLang="en-US"/>
        </a:p>
      </dgm:t>
    </dgm:pt>
    <dgm:pt modelId="{07CF463D-8E1D-41AF-B6EE-367DEBFC85E9}">
      <dgm:prSet phldrT="[文本]"/>
      <dgm:spPr/>
      <dgm:t>
        <a:bodyPr/>
        <a:lstStyle/>
        <a:p>
          <a:r>
            <a:rPr lang="en-US" altLang="zh-CN" dirty="0"/>
            <a:t>VirtManager</a:t>
          </a:r>
          <a:endParaRPr lang="zh-CN" altLang="en-US" dirty="0"/>
        </a:p>
      </dgm:t>
    </dgm:pt>
    <dgm:pt modelId="{A37FFCA3-10BE-4D58-928A-4EA6734C4D3C}" type="parTrans" cxnId="{CA75554F-62FC-4EAB-A0F0-4FA9C596C58E}">
      <dgm:prSet/>
      <dgm:spPr/>
      <dgm:t>
        <a:bodyPr/>
        <a:lstStyle/>
        <a:p>
          <a:endParaRPr lang="zh-CN" altLang="en-US"/>
        </a:p>
      </dgm:t>
    </dgm:pt>
    <dgm:pt modelId="{6C06232B-0B0F-4DB3-B72D-B8000A5E02F6}" type="sibTrans" cxnId="{CA75554F-62FC-4EAB-A0F0-4FA9C596C58E}">
      <dgm:prSet/>
      <dgm:spPr/>
      <dgm:t>
        <a:bodyPr/>
        <a:lstStyle/>
        <a:p>
          <a:endParaRPr lang="zh-CN" altLang="en-US"/>
        </a:p>
      </dgm:t>
    </dgm:pt>
    <dgm:pt modelId="{AFD1650E-1140-45A7-8831-52609536CD53}">
      <dgm:prSet phldrT="[文本]"/>
      <dgm:spPr/>
      <dgm:t>
        <a:bodyPr/>
        <a:lstStyle/>
        <a:p>
          <a:r>
            <a:rPr lang="zh-CN" altLang="en-US" dirty="0"/>
            <a:t>构建</a:t>
          </a:r>
          <a:r>
            <a:rPr lang="en-US" altLang="zh-CN" dirty="0"/>
            <a:t>Images</a:t>
          </a:r>
          <a:endParaRPr lang="zh-CN" altLang="en-US" dirty="0"/>
        </a:p>
      </dgm:t>
    </dgm:pt>
    <dgm:pt modelId="{662F927B-47F8-4F9C-9BE8-E7EA239BC07D}" type="parTrans" cxnId="{1D5D6261-632D-4B15-84C9-2AF3A89D261F}">
      <dgm:prSet/>
      <dgm:spPr/>
      <dgm:t>
        <a:bodyPr/>
        <a:lstStyle/>
        <a:p>
          <a:endParaRPr lang="zh-CN" altLang="en-US"/>
        </a:p>
      </dgm:t>
    </dgm:pt>
    <dgm:pt modelId="{2E711721-11B5-4287-A296-4CC3B0527A17}" type="sibTrans" cxnId="{1D5D6261-632D-4B15-84C9-2AF3A89D261F}">
      <dgm:prSet/>
      <dgm:spPr/>
      <dgm:t>
        <a:bodyPr/>
        <a:lstStyle/>
        <a:p>
          <a:endParaRPr lang="zh-CN" altLang="en-US"/>
        </a:p>
      </dgm:t>
    </dgm:pt>
    <dgm:pt modelId="{83C2684A-92FF-47C0-A29C-3BB7691AAF80}">
      <dgm:prSet phldrT="[文本]"/>
      <dgm:spPr/>
      <dgm:t>
        <a:bodyPr/>
        <a:lstStyle/>
        <a:p>
          <a:r>
            <a:rPr lang="zh-CN" altLang="en-US" dirty="0"/>
            <a:t>接收源码请求</a:t>
          </a:r>
        </a:p>
      </dgm:t>
    </dgm:pt>
    <dgm:pt modelId="{CAA307F2-BB6A-423E-83B2-66A327006770}" type="parTrans" cxnId="{3A1009B4-8CD3-4803-BC53-59E748EA6DFF}">
      <dgm:prSet/>
      <dgm:spPr/>
      <dgm:t>
        <a:bodyPr/>
        <a:lstStyle/>
        <a:p>
          <a:endParaRPr lang="zh-CN" altLang="en-US"/>
        </a:p>
      </dgm:t>
    </dgm:pt>
    <dgm:pt modelId="{6E2AA180-DEB6-4D16-ADB8-177C4FA8A53B}" type="sibTrans" cxnId="{3A1009B4-8CD3-4803-BC53-59E748EA6DFF}">
      <dgm:prSet/>
      <dgm:spPr/>
      <dgm:t>
        <a:bodyPr/>
        <a:lstStyle/>
        <a:p>
          <a:endParaRPr lang="zh-CN" altLang="en-US"/>
        </a:p>
      </dgm:t>
    </dgm:pt>
    <dgm:pt modelId="{34E51D82-034F-4EF1-A3E4-B7B5F0DE2F38}">
      <dgm:prSet phldrT="[文本]"/>
      <dgm:spPr/>
      <dgm:t>
        <a:bodyPr/>
        <a:lstStyle/>
        <a:p>
          <a:r>
            <a:rPr lang="zh-CN" altLang="en-US" dirty="0"/>
            <a:t>管理</a:t>
          </a:r>
          <a:r>
            <a:rPr lang="en-US" altLang="zh-CN" dirty="0"/>
            <a:t>VMs</a:t>
          </a:r>
          <a:endParaRPr lang="zh-CN" altLang="en-US" dirty="0"/>
        </a:p>
      </dgm:t>
    </dgm:pt>
    <dgm:pt modelId="{ACCE8D81-F077-4104-909C-EF0A2BC09B97}" type="parTrans" cxnId="{66C5BF60-CC6E-4F75-A9BF-29F916C4D037}">
      <dgm:prSet/>
      <dgm:spPr/>
      <dgm:t>
        <a:bodyPr/>
        <a:lstStyle/>
        <a:p>
          <a:endParaRPr lang="zh-CN" altLang="en-US"/>
        </a:p>
      </dgm:t>
    </dgm:pt>
    <dgm:pt modelId="{3FB9E7E7-2267-4C40-A4E7-A60B826D7DF0}" type="sibTrans" cxnId="{66C5BF60-CC6E-4F75-A9BF-29F916C4D037}">
      <dgm:prSet/>
      <dgm:spPr/>
      <dgm:t>
        <a:bodyPr/>
        <a:lstStyle/>
        <a:p>
          <a:endParaRPr lang="zh-CN" altLang="en-US"/>
        </a:p>
      </dgm:t>
    </dgm:pt>
    <dgm:pt modelId="{6E52E5AE-68B5-459D-A816-F6838875A775}">
      <dgm:prSet phldrT="[文本]"/>
      <dgm:spPr/>
      <dgm:t>
        <a:bodyPr/>
        <a:lstStyle/>
        <a:p>
          <a:r>
            <a:rPr lang="zh-CN" altLang="en-US" dirty="0"/>
            <a:t>创建</a:t>
          </a:r>
        </a:p>
      </dgm:t>
    </dgm:pt>
    <dgm:pt modelId="{F80AB06C-E0C6-4A3F-ABE6-18E73803B33A}" type="parTrans" cxnId="{6E3AC52D-9C15-4706-9344-9CF229333491}">
      <dgm:prSet/>
      <dgm:spPr/>
      <dgm:t>
        <a:bodyPr/>
        <a:lstStyle/>
        <a:p>
          <a:endParaRPr lang="zh-CN" altLang="en-US"/>
        </a:p>
      </dgm:t>
    </dgm:pt>
    <dgm:pt modelId="{15251077-4E27-43F4-A9ED-8B491EF9F6E4}" type="sibTrans" cxnId="{6E3AC52D-9C15-4706-9344-9CF229333491}">
      <dgm:prSet/>
      <dgm:spPr/>
      <dgm:t>
        <a:bodyPr/>
        <a:lstStyle/>
        <a:p>
          <a:endParaRPr lang="zh-CN" altLang="en-US"/>
        </a:p>
      </dgm:t>
    </dgm:pt>
    <dgm:pt modelId="{6EB91EBD-ABF8-40D5-B4A7-F6799604C13F}">
      <dgm:prSet/>
      <dgm:spPr/>
      <dgm:t>
        <a:bodyPr/>
        <a:lstStyle/>
        <a:p>
          <a:r>
            <a:rPr lang="zh-CN" altLang="en-US" dirty="0"/>
            <a:t>删除</a:t>
          </a:r>
        </a:p>
      </dgm:t>
    </dgm:pt>
    <dgm:pt modelId="{AA57C9C3-9D78-4D5D-B36C-07793A4C604B}" type="parTrans" cxnId="{DD8DCB45-AD24-44CF-B3DC-01F3AD9AE587}">
      <dgm:prSet/>
      <dgm:spPr/>
      <dgm:t>
        <a:bodyPr/>
        <a:lstStyle/>
        <a:p>
          <a:endParaRPr lang="zh-CN" altLang="en-US"/>
        </a:p>
      </dgm:t>
    </dgm:pt>
    <dgm:pt modelId="{5FA33CEE-AF49-428A-9D58-ABA2A16B8F8E}" type="sibTrans" cxnId="{DD8DCB45-AD24-44CF-B3DC-01F3AD9AE587}">
      <dgm:prSet/>
      <dgm:spPr/>
      <dgm:t>
        <a:bodyPr/>
        <a:lstStyle/>
        <a:p>
          <a:endParaRPr lang="zh-CN" altLang="en-US"/>
        </a:p>
      </dgm:t>
    </dgm:pt>
    <dgm:pt modelId="{31FD5C15-032E-4CD3-B846-EA819866A8CE}">
      <dgm:prSet/>
      <dgm:spPr/>
      <dgm:t>
        <a:bodyPr/>
        <a:lstStyle/>
        <a:p>
          <a:r>
            <a:rPr lang="zh-CN" altLang="en-US" dirty="0"/>
            <a:t>监控</a:t>
          </a:r>
        </a:p>
      </dgm:t>
    </dgm:pt>
    <dgm:pt modelId="{EEC14A90-ECB4-4523-97D2-C28B1B002B99}" type="parTrans" cxnId="{55E2A89E-E04A-4AE5-B46C-7BB5A2AEF223}">
      <dgm:prSet/>
      <dgm:spPr/>
      <dgm:t>
        <a:bodyPr/>
        <a:lstStyle/>
        <a:p>
          <a:endParaRPr lang="zh-CN" altLang="en-US"/>
        </a:p>
      </dgm:t>
    </dgm:pt>
    <dgm:pt modelId="{2FC32247-4C19-44C2-862C-76D3A5D26188}" type="sibTrans" cxnId="{55E2A89E-E04A-4AE5-B46C-7BB5A2AEF223}">
      <dgm:prSet/>
      <dgm:spPr/>
      <dgm:t>
        <a:bodyPr/>
        <a:lstStyle/>
        <a:p>
          <a:endParaRPr lang="zh-CN" altLang="en-US"/>
        </a:p>
      </dgm:t>
    </dgm:pt>
    <dgm:pt modelId="{D9A0D726-368D-4BA1-998D-1509A62BC0C6}">
      <dgm:prSet phldrT="[文本]"/>
      <dgm:spPr/>
      <dgm:t>
        <a:bodyPr/>
        <a:lstStyle/>
        <a:p>
          <a:r>
            <a:rPr lang="zh-CN" altLang="en-US" dirty="0"/>
            <a:t>识别分类</a:t>
          </a:r>
        </a:p>
      </dgm:t>
    </dgm:pt>
    <dgm:pt modelId="{F277CBA2-66FD-440A-8B2D-31D0064EFE96}" type="parTrans" cxnId="{D8396EF7-D0AD-406D-ACA4-ED87F5912FE0}">
      <dgm:prSet/>
      <dgm:spPr/>
      <dgm:t>
        <a:bodyPr/>
        <a:lstStyle/>
        <a:p>
          <a:endParaRPr lang="zh-CN" altLang="en-US"/>
        </a:p>
      </dgm:t>
    </dgm:pt>
    <dgm:pt modelId="{167BE024-BFFA-435D-BD00-E730B48CEAAE}" type="sibTrans" cxnId="{D8396EF7-D0AD-406D-ACA4-ED87F5912FE0}">
      <dgm:prSet/>
      <dgm:spPr/>
      <dgm:t>
        <a:bodyPr/>
        <a:lstStyle/>
        <a:p>
          <a:endParaRPr lang="zh-CN" altLang="en-US"/>
        </a:p>
      </dgm:t>
    </dgm:pt>
    <dgm:pt modelId="{6B2731E9-3B4D-4955-AEFB-D9029D4BA922}" type="pres">
      <dgm:prSet presAssocID="{67AE8441-0815-4B97-BC06-C02A44B88B0C}" presName="diagram" presStyleCnt="0">
        <dgm:presLayoutVars>
          <dgm:chPref val="1"/>
          <dgm:dir/>
          <dgm:animOne val="branch"/>
          <dgm:animLvl val="lvl"/>
          <dgm:resizeHandles val="exact"/>
        </dgm:presLayoutVars>
      </dgm:prSet>
      <dgm:spPr/>
    </dgm:pt>
    <dgm:pt modelId="{266AB35A-494E-42E3-9F63-4B77D367E007}" type="pres">
      <dgm:prSet presAssocID="{07CF463D-8E1D-41AF-B6EE-367DEBFC85E9}" presName="root1" presStyleCnt="0"/>
      <dgm:spPr/>
    </dgm:pt>
    <dgm:pt modelId="{CAE637B7-913D-4F93-9359-2F24C4C0D35C}" type="pres">
      <dgm:prSet presAssocID="{07CF463D-8E1D-41AF-B6EE-367DEBFC85E9}" presName="LevelOneTextNode" presStyleLbl="node0" presStyleIdx="0" presStyleCnt="1">
        <dgm:presLayoutVars>
          <dgm:chPref val="3"/>
        </dgm:presLayoutVars>
      </dgm:prSet>
      <dgm:spPr/>
    </dgm:pt>
    <dgm:pt modelId="{A620DADB-0EF2-4B53-9D2E-452E4D835ACB}" type="pres">
      <dgm:prSet presAssocID="{07CF463D-8E1D-41AF-B6EE-367DEBFC85E9}" presName="level2hierChild" presStyleCnt="0"/>
      <dgm:spPr/>
    </dgm:pt>
    <dgm:pt modelId="{960D415B-8CB8-4674-8DF9-FB0B0550E5D8}" type="pres">
      <dgm:prSet presAssocID="{662F927B-47F8-4F9C-9BE8-E7EA239BC07D}" presName="conn2-1" presStyleLbl="parChTrans1D2" presStyleIdx="0" presStyleCnt="2"/>
      <dgm:spPr/>
    </dgm:pt>
    <dgm:pt modelId="{064392C3-CFCC-49D9-B591-3893BF311BE9}" type="pres">
      <dgm:prSet presAssocID="{662F927B-47F8-4F9C-9BE8-E7EA239BC07D}" presName="connTx" presStyleLbl="parChTrans1D2" presStyleIdx="0" presStyleCnt="2"/>
      <dgm:spPr/>
    </dgm:pt>
    <dgm:pt modelId="{0E05144C-C9BA-47B0-B7FD-E979105B9B56}" type="pres">
      <dgm:prSet presAssocID="{AFD1650E-1140-45A7-8831-52609536CD53}" presName="root2" presStyleCnt="0"/>
      <dgm:spPr/>
    </dgm:pt>
    <dgm:pt modelId="{C019EDA9-BEB5-4411-A294-88056021D9E9}" type="pres">
      <dgm:prSet presAssocID="{AFD1650E-1140-45A7-8831-52609536CD53}" presName="LevelTwoTextNode" presStyleLbl="node2" presStyleIdx="0" presStyleCnt="2">
        <dgm:presLayoutVars>
          <dgm:chPref val="3"/>
        </dgm:presLayoutVars>
      </dgm:prSet>
      <dgm:spPr/>
    </dgm:pt>
    <dgm:pt modelId="{07E6C594-78E0-4A23-8E65-497EEFF12B25}" type="pres">
      <dgm:prSet presAssocID="{AFD1650E-1140-45A7-8831-52609536CD53}" presName="level3hierChild" presStyleCnt="0"/>
      <dgm:spPr/>
    </dgm:pt>
    <dgm:pt modelId="{FB359427-F2AD-4B36-B9EB-0F56DD952B0F}" type="pres">
      <dgm:prSet presAssocID="{CAA307F2-BB6A-423E-83B2-66A327006770}" presName="conn2-1" presStyleLbl="parChTrans1D3" presStyleIdx="0" presStyleCnt="4"/>
      <dgm:spPr/>
    </dgm:pt>
    <dgm:pt modelId="{ABD28434-95A9-47B5-A69E-9AD52B510BB4}" type="pres">
      <dgm:prSet presAssocID="{CAA307F2-BB6A-423E-83B2-66A327006770}" presName="connTx" presStyleLbl="parChTrans1D3" presStyleIdx="0" presStyleCnt="4"/>
      <dgm:spPr/>
    </dgm:pt>
    <dgm:pt modelId="{3E3AD560-C605-424D-8F83-CD4BC870E495}" type="pres">
      <dgm:prSet presAssocID="{83C2684A-92FF-47C0-A29C-3BB7691AAF80}" presName="root2" presStyleCnt="0"/>
      <dgm:spPr/>
    </dgm:pt>
    <dgm:pt modelId="{BA3F5B65-C552-40B6-9017-F6F7B2280EAA}" type="pres">
      <dgm:prSet presAssocID="{83C2684A-92FF-47C0-A29C-3BB7691AAF80}" presName="LevelTwoTextNode" presStyleLbl="node3" presStyleIdx="0" presStyleCnt="4" custScaleX="99998">
        <dgm:presLayoutVars>
          <dgm:chPref val="3"/>
        </dgm:presLayoutVars>
      </dgm:prSet>
      <dgm:spPr/>
    </dgm:pt>
    <dgm:pt modelId="{AB7E76F0-9CD0-42AF-9D68-5301FBFBAFE4}" type="pres">
      <dgm:prSet presAssocID="{83C2684A-92FF-47C0-A29C-3BB7691AAF80}" presName="level3hierChild" presStyleCnt="0"/>
      <dgm:spPr/>
    </dgm:pt>
    <dgm:pt modelId="{65E29758-E1CC-4066-A91F-1797A7E2191B}" type="pres">
      <dgm:prSet presAssocID="{F277CBA2-66FD-440A-8B2D-31D0064EFE96}" presName="conn2-1" presStyleLbl="parChTrans1D4" presStyleIdx="0" presStyleCnt="1"/>
      <dgm:spPr/>
    </dgm:pt>
    <dgm:pt modelId="{76FBF25E-DD6C-4FE6-BB5A-4DFE73086B24}" type="pres">
      <dgm:prSet presAssocID="{F277CBA2-66FD-440A-8B2D-31D0064EFE96}" presName="connTx" presStyleLbl="parChTrans1D4" presStyleIdx="0" presStyleCnt="1"/>
      <dgm:spPr/>
    </dgm:pt>
    <dgm:pt modelId="{F96AB29A-8DBE-4FE8-A510-C94840A14FB4}" type="pres">
      <dgm:prSet presAssocID="{D9A0D726-368D-4BA1-998D-1509A62BC0C6}" presName="root2" presStyleCnt="0"/>
      <dgm:spPr/>
    </dgm:pt>
    <dgm:pt modelId="{94796F69-456B-47F8-AC43-08DB50DF3171}" type="pres">
      <dgm:prSet presAssocID="{D9A0D726-368D-4BA1-998D-1509A62BC0C6}" presName="LevelTwoTextNode" presStyleLbl="node4" presStyleIdx="0" presStyleCnt="1">
        <dgm:presLayoutVars>
          <dgm:chPref val="3"/>
        </dgm:presLayoutVars>
      </dgm:prSet>
      <dgm:spPr/>
    </dgm:pt>
    <dgm:pt modelId="{1FCAB805-7C08-44D1-9166-E93FCB14CDF0}" type="pres">
      <dgm:prSet presAssocID="{D9A0D726-368D-4BA1-998D-1509A62BC0C6}" presName="level3hierChild" presStyleCnt="0"/>
      <dgm:spPr/>
    </dgm:pt>
    <dgm:pt modelId="{89680082-538C-4F2B-8772-E3312D8A243F}" type="pres">
      <dgm:prSet presAssocID="{ACCE8D81-F077-4104-909C-EF0A2BC09B97}" presName="conn2-1" presStyleLbl="parChTrans1D2" presStyleIdx="1" presStyleCnt="2"/>
      <dgm:spPr/>
    </dgm:pt>
    <dgm:pt modelId="{FD2D56DC-1F1F-40F1-8475-2110B785C58E}" type="pres">
      <dgm:prSet presAssocID="{ACCE8D81-F077-4104-909C-EF0A2BC09B97}" presName="connTx" presStyleLbl="parChTrans1D2" presStyleIdx="1" presStyleCnt="2"/>
      <dgm:spPr/>
    </dgm:pt>
    <dgm:pt modelId="{B12F1AA5-5E8F-454D-A1E5-C9142CF4E0C9}" type="pres">
      <dgm:prSet presAssocID="{34E51D82-034F-4EF1-A3E4-B7B5F0DE2F38}" presName="root2" presStyleCnt="0"/>
      <dgm:spPr/>
    </dgm:pt>
    <dgm:pt modelId="{2C804B6C-3913-46B0-94D3-836602812A8F}" type="pres">
      <dgm:prSet presAssocID="{34E51D82-034F-4EF1-A3E4-B7B5F0DE2F38}" presName="LevelTwoTextNode" presStyleLbl="node2" presStyleIdx="1" presStyleCnt="2">
        <dgm:presLayoutVars>
          <dgm:chPref val="3"/>
        </dgm:presLayoutVars>
      </dgm:prSet>
      <dgm:spPr/>
    </dgm:pt>
    <dgm:pt modelId="{A603FD88-47B8-40E3-A8C8-45B28A81B5DB}" type="pres">
      <dgm:prSet presAssocID="{34E51D82-034F-4EF1-A3E4-B7B5F0DE2F38}" presName="level3hierChild" presStyleCnt="0"/>
      <dgm:spPr/>
    </dgm:pt>
    <dgm:pt modelId="{8F1C439A-6E63-4FFD-9C10-079FD230EABF}" type="pres">
      <dgm:prSet presAssocID="{F80AB06C-E0C6-4A3F-ABE6-18E73803B33A}" presName="conn2-1" presStyleLbl="parChTrans1D3" presStyleIdx="1" presStyleCnt="4"/>
      <dgm:spPr/>
    </dgm:pt>
    <dgm:pt modelId="{6F0F3307-B1C6-49C9-8C01-DCFC82A085F8}" type="pres">
      <dgm:prSet presAssocID="{F80AB06C-E0C6-4A3F-ABE6-18E73803B33A}" presName="connTx" presStyleLbl="parChTrans1D3" presStyleIdx="1" presStyleCnt="4"/>
      <dgm:spPr/>
    </dgm:pt>
    <dgm:pt modelId="{A554C5F5-BD75-4587-8FA7-763105D83643}" type="pres">
      <dgm:prSet presAssocID="{6E52E5AE-68B5-459D-A816-F6838875A775}" presName="root2" presStyleCnt="0"/>
      <dgm:spPr/>
    </dgm:pt>
    <dgm:pt modelId="{0BD8F4FD-5125-43D1-B467-37E82FE0AD2D}" type="pres">
      <dgm:prSet presAssocID="{6E52E5AE-68B5-459D-A816-F6838875A775}" presName="LevelTwoTextNode" presStyleLbl="node3" presStyleIdx="1" presStyleCnt="4">
        <dgm:presLayoutVars>
          <dgm:chPref val="3"/>
        </dgm:presLayoutVars>
      </dgm:prSet>
      <dgm:spPr/>
    </dgm:pt>
    <dgm:pt modelId="{85A62638-6AD5-4AAA-AD9F-8418E8381C87}" type="pres">
      <dgm:prSet presAssocID="{6E52E5AE-68B5-459D-A816-F6838875A775}" presName="level3hierChild" presStyleCnt="0"/>
      <dgm:spPr/>
    </dgm:pt>
    <dgm:pt modelId="{1B356CB5-E859-48FD-A351-07ABE7071988}" type="pres">
      <dgm:prSet presAssocID="{EEC14A90-ECB4-4523-97D2-C28B1B002B99}" presName="conn2-1" presStyleLbl="parChTrans1D3" presStyleIdx="2" presStyleCnt="4"/>
      <dgm:spPr/>
    </dgm:pt>
    <dgm:pt modelId="{4871D265-0273-4CF1-B46A-BE1B59CEF422}" type="pres">
      <dgm:prSet presAssocID="{EEC14A90-ECB4-4523-97D2-C28B1B002B99}" presName="connTx" presStyleLbl="parChTrans1D3" presStyleIdx="2" presStyleCnt="4"/>
      <dgm:spPr/>
    </dgm:pt>
    <dgm:pt modelId="{A6FCAA26-D906-4E9C-B88C-CA9F51FCEE1E}" type="pres">
      <dgm:prSet presAssocID="{31FD5C15-032E-4CD3-B846-EA819866A8CE}" presName="root2" presStyleCnt="0"/>
      <dgm:spPr/>
    </dgm:pt>
    <dgm:pt modelId="{2344F8B4-EC9A-43BD-BA54-2B260896D487}" type="pres">
      <dgm:prSet presAssocID="{31FD5C15-032E-4CD3-B846-EA819866A8CE}" presName="LevelTwoTextNode" presStyleLbl="node3" presStyleIdx="2" presStyleCnt="4">
        <dgm:presLayoutVars>
          <dgm:chPref val="3"/>
        </dgm:presLayoutVars>
      </dgm:prSet>
      <dgm:spPr/>
    </dgm:pt>
    <dgm:pt modelId="{036FC5AB-3198-427C-9C73-FF12E27B78D3}" type="pres">
      <dgm:prSet presAssocID="{31FD5C15-032E-4CD3-B846-EA819866A8CE}" presName="level3hierChild" presStyleCnt="0"/>
      <dgm:spPr/>
    </dgm:pt>
    <dgm:pt modelId="{CC8CFDFE-461C-4B10-BEEB-130C699700E5}" type="pres">
      <dgm:prSet presAssocID="{AA57C9C3-9D78-4D5D-B36C-07793A4C604B}" presName="conn2-1" presStyleLbl="parChTrans1D3" presStyleIdx="3" presStyleCnt="4"/>
      <dgm:spPr/>
    </dgm:pt>
    <dgm:pt modelId="{B611637D-DCED-439C-B971-83C2A588CDA2}" type="pres">
      <dgm:prSet presAssocID="{AA57C9C3-9D78-4D5D-B36C-07793A4C604B}" presName="connTx" presStyleLbl="parChTrans1D3" presStyleIdx="3" presStyleCnt="4"/>
      <dgm:spPr/>
    </dgm:pt>
    <dgm:pt modelId="{BAE0ED18-C4C0-45F6-9F79-13B7BF9AFF99}" type="pres">
      <dgm:prSet presAssocID="{6EB91EBD-ABF8-40D5-B4A7-F6799604C13F}" presName="root2" presStyleCnt="0"/>
      <dgm:spPr/>
    </dgm:pt>
    <dgm:pt modelId="{735A2F17-A179-44E3-837A-610CA3155D8F}" type="pres">
      <dgm:prSet presAssocID="{6EB91EBD-ABF8-40D5-B4A7-F6799604C13F}" presName="LevelTwoTextNode" presStyleLbl="node3" presStyleIdx="3" presStyleCnt="4">
        <dgm:presLayoutVars>
          <dgm:chPref val="3"/>
        </dgm:presLayoutVars>
      </dgm:prSet>
      <dgm:spPr/>
    </dgm:pt>
    <dgm:pt modelId="{6F53875D-1FBF-4C20-9825-0B37ECEE4F1B}" type="pres">
      <dgm:prSet presAssocID="{6EB91EBD-ABF8-40D5-B4A7-F6799604C13F}" presName="level3hierChild" presStyleCnt="0"/>
      <dgm:spPr/>
    </dgm:pt>
  </dgm:ptLst>
  <dgm:cxnLst>
    <dgm:cxn modelId="{82B3F502-FB6C-4278-995A-173D33DEA43A}" type="presOf" srcId="{07CF463D-8E1D-41AF-B6EE-367DEBFC85E9}" destId="{CAE637B7-913D-4F93-9359-2F24C4C0D35C}" srcOrd="0" destOrd="0" presId="urn:microsoft.com/office/officeart/2005/8/layout/hierarchy2"/>
    <dgm:cxn modelId="{E8631B05-D11B-40EE-BE11-E0F5F4C6720F}" type="presOf" srcId="{83C2684A-92FF-47C0-A29C-3BB7691AAF80}" destId="{BA3F5B65-C552-40B6-9017-F6F7B2280EAA}" srcOrd="0" destOrd="0" presId="urn:microsoft.com/office/officeart/2005/8/layout/hierarchy2"/>
    <dgm:cxn modelId="{5CB5BE08-EE7F-47B8-8747-031629D3D1C7}" type="presOf" srcId="{6EB91EBD-ABF8-40D5-B4A7-F6799604C13F}" destId="{735A2F17-A179-44E3-837A-610CA3155D8F}" srcOrd="0" destOrd="0" presId="urn:microsoft.com/office/officeart/2005/8/layout/hierarchy2"/>
    <dgm:cxn modelId="{20BFBF12-5E92-46E0-A56D-793D1260945C}" type="presOf" srcId="{662F927B-47F8-4F9C-9BE8-E7EA239BC07D}" destId="{960D415B-8CB8-4674-8DF9-FB0B0550E5D8}" srcOrd="0" destOrd="0" presId="urn:microsoft.com/office/officeart/2005/8/layout/hierarchy2"/>
    <dgm:cxn modelId="{CCDF4D27-9BB8-43A1-A127-D80B2E817E9C}" type="presOf" srcId="{F80AB06C-E0C6-4A3F-ABE6-18E73803B33A}" destId="{8F1C439A-6E63-4FFD-9C10-079FD230EABF}" srcOrd="0" destOrd="0" presId="urn:microsoft.com/office/officeart/2005/8/layout/hierarchy2"/>
    <dgm:cxn modelId="{29FD0228-B7F9-4F9A-BBB2-6F84BA38BECC}" type="presOf" srcId="{31FD5C15-032E-4CD3-B846-EA819866A8CE}" destId="{2344F8B4-EC9A-43BD-BA54-2B260896D487}" srcOrd="0" destOrd="0" presId="urn:microsoft.com/office/officeart/2005/8/layout/hierarchy2"/>
    <dgm:cxn modelId="{CA427429-A966-4D76-BA19-DF4CBF71940B}" type="presOf" srcId="{F80AB06C-E0C6-4A3F-ABE6-18E73803B33A}" destId="{6F0F3307-B1C6-49C9-8C01-DCFC82A085F8}" srcOrd="1" destOrd="0" presId="urn:microsoft.com/office/officeart/2005/8/layout/hierarchy2"/>
    <dgm:cxn modelId="{6E3AC52D-9C15-4706-9344-9CF229333491}" srcId="{34E51D82-034F-4EF1-A3E4-B7B5F0DE2F38}" destId="{6E52E5AE-68B5-459D-A816-F6838875A775}" srcOrd="0" destOrd="0" parTransId="{F80AB06C-E0C6-4A3F-ABE6-18E73803B33A}" sibTransId="{15251077-4E27-43F4-A9ED-8B491EF9F6E4}"/>
    <dgm:cxn modelId="{0BFC8434-2EB5-4640-B589-8309CC49BA3B}" type="presOf" srcId="{34E51D82-034F-4EF1-A3E4-B7B5F0DE2F38}" destId="{2C804B6C-3913-46B0-94D3-836602812A8F}" srcOrd="0" destOrd="0" presId="urn:microsoft.com/office/officeart/2005/8/layout/hierarchy2"/>
    <dgm:cxn modelId="{FC81E737-DE6B-4CC1-8991-EFF895657437}" type="presOf" srcId="{D9A0D726-368D-4BA1-998D-1509A62BC0C6}" destId="{94796F69-456B-47F8-AC43-08DB50DF3171}" srcOrd="0" destOrd="0" presId="urn:microsoft.com/office/officeart/2005/8/layout/hierarchy2"/>
    <dgm:cxn modelId="{0187D63F-0BA5-417F-9224-6C932F1E2B9D}" type="presOf" srcId="{AFD1650E-1140-45A7-8831-52609536CD53}" destId="{C019EDA9-BEB5-4411-A294-88056021D9E9}" srcOrd="0" destOrd="0" presId="urn:microsoft.com/office/officeart/2005/8/layout/hierarchy2"/>
    <dgm:cxn modelId="{66C5BF60-CC6E-4F75-A9BF-29F916C4D037}" srcId="{07CF463D-8E1D-41AF-B6EE-367DEBFC85E9}" destId="{34E51D82-034F-4EF1-A3E4-B7B5F0DE2F38}" srcOrd="1" destOrd="0" parTransId="{ACCE8D81-F077-4104-909C-EF0A2BC09B97}" sibTransId="{3FB9E7E7-2267-4C40-A4E7-A60B826D7DF0}"/>
    <dgm:cxn modelId="{1D5D6261-632D-4B15-84C9-2AF3A89D261F}" srcId="{07CF463D-8E1D-41AF-B6EE-367DEBFC85E9}" destId="{AFD1650E-1140-45A7-8831-52609536CD53}" srcOrd="0" destOrd="0" parTransId="{662F927B-47F8-4F9C-9BE8-E7EA239BC07D}" sibTransId="{2E711721-11B5-4287-A296-4CC3B0527A17}"/>
    <dgm:cxn modelId="{A5295F43-3117-4620-AD80-3DB131AD5636}" type="presOf" srcId="{F277CBA2-66FD-440A-8B2D-31D0064EFE96}" destId="{76FBF25E-DD6C-4FE6-BB5A-4DFE73086B24}" srcOrd="1" destOrd="0" presId="urn:microsoft.com/office/officeart/2005/8/layout/hierarchy2"/>
    <dgm:cxn modelId="{46CBC244-FC0C-4EED-8E9F-750A78E9F541}" type="presOf" srcId="{AA57C9C3-9D78-4D5D-B36C-07793A4C604B}" destId="{B611637D-DCED-439C-B971-83C2A588CDA2}" srcOrd="1" destOrd="0" presId="urn:microsoft.com/office/officeart/2005/8/layout/hierarchy2"/>
    <dgm:cxn modelId="{DD8DCB45-AD24-44CF-B3DC-01F3AD9AE587}" srcId="{34E51D82-034F-4EF1-A3E4-B7B5F0DE2F38}" destId="{6EB91EBD-ABF8-40D5-B4A7-F6799604C13F}" srcOrd="2" destOrd="0" parTransId="{AA57C9C3-9D78-4D5D-B36C-07793A4C604B}" sibTransId="{5FA33CEE-AF49-428A-9D58-ABA2A16B8F8E}"/>
    <dgm:cxn modelId="{CA75554F-62FC-4EAB-A0F0-4FA9C596C58E}" srcId="{67AE8441-0815-4B97-BC06-C02A44B88B0C}" destId="{07CF463D-8E1D-41AF-B6EE-367DEBFC85E9}" srcOrd="0" destOrd="0" parTransId="{A37FFCA3-10BE-4D58-928A-4EA6734C4D3C}" sibTransId="{6C06232B-0B0F-4DB3-B72D-B8000A5E02F6}"/>
    <dgm:cxn modelId="{580CDE78-E513-45B2-9759-1D8FBD8AC147}" type="presOf" srcId="{F277CBA2-66FD-440A-8B2D-31D0064EFE96}" destId="{65E29758-E1CC-4066-A91F-1797A7E2191B}" srcOrd="0" destOrd="0" presId="urn:microsoft.com/office/officeart/2005/8/layout/hierarchy2"/>
    <dgm:cxn modelId="{6498167F-08DA-49B1-91F3-43D01A15BCD8}" type="presOf" srcId="{EEC14A90-ECB4-4523-97D2-C28B1B002B99}" destId="{4871D265-0273-4CF1-B46A-BE1B59CEF422}" srcOrd="1" destOrd="0" presId="urn:microsoft.com/office/officeart/2005/8/layout/hierarchy2"/>
    <dgm:cxn modelId="{D90DF28F-3FF8-4FD6-8750-96E2511E8F47}" type="presOf" srcId="{ACCE8D81-F077-4104-909C-EF0A2BC09B97}" destId="{FD2D56DC-1F1F-40F1-8475-2110B785C58E}" srcOrd="1" destOrd="0" presId="urn:microsoft.com/office/officeart/2005/8/layout/hierarchy2"/>
    <dgm:cxn modelId="{CA0A3C90-FB71-481E-9E4F-C36C65B2131B}" type="presOf" srcId="{AA57C9C3-9D78-4D5D-B36C-07793A4C604B}" destId="{CC8CFDFE-461C-4B10-BEEB-130C699700E5}" srcOrd="0" destOrd="0" presId="urn:microsoft.com/office/officeart/2005/8/layout/hierarchy2"/>
    <dgm:cxn modelId="{55E2A89E-E04A-4AE5-B46C-7BB5A2AEF223}" srcId="{34E51D82-034F-4EF1-A3E4-B7B5F0DE2F38}" destId="{31FD5C15-032E-4CD3-B846-EA819866A8CE}" srcOrd="1" destOrd="0" parTransId="{EEC14A90-ECB4-4523-97D2-C28B1B002B99}" sibTransId="{2FC32247-4C19-44C2-862C-76D3A5D26188}"/>
    <dgm:cxn modelId="{27B966AB-26CE-471F-B88F-EAFA4AA98E10}" type="presOf" srcId="{662F927B-47F8-4F9C-9BE8-E7EA239BC07D}" destId="{064392C3-CFCC-49D9-B591-3893BF311BE9}" srcOrd="1" destOrd="0" presId="urn:microsoft.com/office/officeart/2005/8/layout/hierarchy2"/>
    <dgm:cxn modelId="{55A0D7B1-9728-4B4F-8C36-F8DF0C49F640}" type="presOf" srcId="{67AE8441-0815-4B97-BC06-C02A44B88B0C}" destId="{6B2731E9-3B4D-4955-AEFB-D9029D4BA922}" srcOrd="0" destOrd="0" presId="urn:microsoft.com/office/officeart/2005/8/layout/hierarchy2"/>
    <dgm:cxn modelId="{3A1009B4-8CD3-4803-BC53-59E748EA6DFF}" srcId="{AFD1650E-1140-45A7-8831-52609536CD53}" destId="{83C2684A-92FF-47C0-A29C-3BB7691AAF80}" srcOrd="0" destOrd="0" parTransId="{CAA307F2-BB6A-423E-83B2-66A327006770}" sibTransId="{6E2AA180-DEB6-4D16-ADB8-177C4FA8A53B}"/>
    <dgm:cxn modelId="{641E86E2-DA7D-4305-9284-7241E8DAE73B}" type="presOf" srcId="{EEC14A90-ECB4-4523-97D2-C28B1B002B99}" destId="{1B356CB5-E859-48FD-A351-07ABE7071988}" srcOrd="0" destOrd="0" presId="urn:microsoft.com/office/officeart/2005/8/layout/hierarchy2"/>
    <dgm:cxn modelId="{97FDE5E9-5A50-4C8D-82B0-18A9015F902B}" type="presOf" srcId="{CAA307F2-BB6A-423E-83B2-66A327006770}" destId="{ABD28434-95A9-47B5-A69E-9AD52B510BB4}" srcOrd="1" destOrd="0" presId="urn:microsoft.com/office/officeart/2005/8/layout/hierarchy2"/>
    <dgm:cxn modelId="{905CFAF5-BBE8-4FD7-9561-628953032FD1}" type="presOf" srcId="{CAA307F2-BB6A-423E-83B2-66A327006770}" destId="{FB359427-F2AD-4B36-B9EB-0F56DD952B0F}" srcOrd="0" destOrd="0" presId="urn:microsoft.com/office/officeart/2005/8/layout/hierarchy2"/>
    <dgm:cxn modelId="{D8396EF7-D0AD-406D-ACA4-ED87F5912FE0}" srcId="{83C2684A-92FF-47C0-A29C-3BB7691AAF80}" destId="{D9A0D726-368D-4BA1-998D-1509A62BC0C6}" srcOrd="0" destOrd="0" parTransId="{F277CBA2-66FD-440A-8B2D-31D0064EFE96}" sibTransId="{167BE024-BFFA-435D-BD00-E730B48CEAAE}"/>
    <dgm:cxn modelId="{10590EFC-665D-4249-AF9E-DEBD1B0072D6}" type="presOf" srcId="{6E52E5AE-68B5-459D-A816-F6838875A775}" destId="{0BD8F4FD-5125-43D1-B467-37E82FE0AD2D}" srcOrd="0" destOrd="0" presId="urn:microsoft.com/office/officeart/2005/8/layout/hierarchy2"/>
    <dgm:cxn modelId="{6F9727FD-C2AB-4415-8CAB-416BBB7FFF20}" type="presOf" srcId="{ACCE8D81-F077-4104-909C-EF0A2BC09B97}" destId="{89680082-538C-4F2B-8772-E3312D8A243F}" srcOrd="0" destOrd="0" presId="urn:microsoft.com/office/officeart/2005/8/layout/hierarchy2"/>
    <dgm:cxn modelId="{D9783A19-F62C-4198-9AEA-0FE8CC9F5685}" type="presParOf" srcId="{6B2731E9-3B4D-4955-AEFB-D9029D4BA922}" destId="{266AB35A-494E-42E3-9F63-4B77D367E007}" srcOrd="0" destOrd="0" presId="urn:microsoft.com/office/officeart/2005/8/layout/hierarchy2"/>
    <dgm:cxn modelId="{AE9AA832-14E0-4B16-8B44-D227C00EB2FC}" type="presParOf" srcId="{266AB35A-494E-42E3-9F63-4B77D367E007}" destId="{CAE637B7-913D-4F93-9359-2F24C4C0D35C}" srcOrd="0" destOrd="0" presId="urn:microsoft.com/office/officeart/2005/8/layout/hierarchy2"/>
    <dgm:cxn modelId="{22986A78-A044-481D-88F8-497E1EBB48BC}" type="presParOf" srcId="{266AB35A-494E-42E3-9F63-4B77D367E007}" destId="{A620DADB-0EF2-4B53-9D2E-452E4D835ACB}" srcOrd="1" destOrd="0" presId="urn:microsoft.com/office/officeart/2005/8/layout/hierarchy2"/>
    <dgm:cxn modelId="{E1600848-7F8E-4700-A1B1-C9DF0B5A248D}" type="presParOf" srcId="{A620DADB-0EF2-4B53-9D2E-452E4D835ACB}" destId="{960D415B-8CB8-4674-8DF9-FB0B0550E5D8}" srcOrd="0" destOrd="0" presId="urn:microsoft.com/office/officeart/2005/8/layout/hierarchy2"/>
    <dgm:cxn modelId="{225485CF-EA3F-46E9-9EE3-5E59E5319968}" type="presParOf" srcId="{960D415B-8CB8-4674-8DF9-FB0B0550E5D8}" destId="{064392C3-CFCC-49D9-B591-3893BF311BE9}" srcOrd="0" destOrd="0" presId="urn:microsoft.com/office/officeart/2005/8/layout/hierarchy2"/>
    <dgm:cxn modelId="{E9EEC229-A8A2-4668-B11B-3CD4BD8D7F6D}" type="presParOf" srcId="{A620DADB-0EF2-4B53-9D2E-452E4D835ACB}" destId="{0E05144C-C9BA-47B0-B7FD-E979105B9B56}" srcOrd="1" destOrd="0" presId="urn:microsoft.com/office/officeart/2005/8/layout/hierarchy2"/>
    <dgm:cxn modelId="{255734EB-3D52-4337-B88D-56D0BB8E15A8}" type="presParOf" srcId="{0E05144C-C9BA-47B0-B7FD-E979105B9B56}" destId="{C019EDA9-BEB5-4411-A294-88056021D9E9}" srcOrd="0" destOrd="0" presId="urn:microsoft.com/office/officeart/2005/8/layout/hierarchy2"/>
    <dgm:cxn modelId="{CE1CF767-1CAB-4D44-9AD2-11AEF20B518A}" type="presParOf" srcId="{0E05144C-C9BA-47B0-B7FD-E979105B9B56}" destId="{07E6C594-78E0-4A23-8E65-497EEFF12B25}" srcOrd="1" destOrd="0" presId="urn:microsoft.com/office/officeart/2005/8/layout/hierarchy2"/>
    <dgm:cxn modelId="{3E39571A-8577-4597-ABB7-FB776D9A0400}" type="presParOf" srcId="{07E6C594-78E0-4A23-8E65-497EEFF12B25}" destId="{FB359427-F2AD-4B36-B9EB-0F56DD952B0F}" srcOrd="0" destOrd="0" presId="urn:microsoft.com/office/officeart/2005/8/layout/hierarchy2"/>
    <dgm:cxn modelId="{65AE0656-C1FA-498B-BC8F-DBCD24AAE2E6}" type="presParOf" srcId="{FB359427-F2AD-4B36-B9EB-0F56DD952B0F}" destId="{ABD28434-95A9-47B5-A69E-9AD52B510BB4}" srcOrd="0" destOrd="0" presId="urn:microsoft.com/office/officeart/2005/8/layout/hierarchy2"/>
    <dgm:cxn modelId="{873E29A6-6FB9-4120-A2EF-1714B9602EE5}" type="presParOf" srcId="{07E6C594-78E0-4A23-8E65-497EEFF12B25}" destId="{3E3AD560-C605-424D-8F83-CD4BC870E495}" srcOrd="1" destOrd="0" presId="urn:microsoft.com/office/officeart/2005/8/layout/hierarchy2"/>
    <dgm:cxn modelId="{C8274012-B2A8-48EE-BCB6-2718D626D712}" type="presParOf" srcId="{3E3AD560-C605-424D-8F83-CD4BC870E495}" destId="{BA3F5B65-C552-40B6-9017-F6F7B2280EAA}" srcOrd="0" destOrd="0" presId="urn:microsoft.com/office/officeart/2005/8/layout/hierarchy2"/>
    <dgm:cxn modelId="{9873CF9A-5089-45D0-BED3-41D095DA27DE}" type="presParOf" srcId="{3E3AD560-C605-424D-8F83-CD4BC870E495}" destId="{AB7E76F0-9CD0-42AF-9D68-5301FBFBAFE4}" srcOrd="1" destOrd="0" presId="urn:microsoft.com/office/officeart/2005/8/layout/hierarchy2"/>
    <dgm:cxn modelId="{5B6F68FB-C1E4-4762-948A-9CE4112247C4}" type="presParOf" srcId="{AB7E76F0-9CD0-42AF-9D68-5301FBFBAFE4}" destId="{65E29758-E1CC-4066-A91F-1797A7E2191B}" srcOrd="0" destOrd="0" presId="urn:microsoft.com/office/officeart/2005/8/layout/hierarchy2"/>
    <dgm:cxn modelId="{04B9ACE0-6CB7-4AEF-B574-4466EFB58939}" type="presParOf" srcId="{65E29758-E1CC-4066-A91F-1797A7E2191B}" destId="{76FBF25E-DD6C-4FE6-BB5A-4DFE73086B24}" srcOrd="0" destOrd="0" presId="urn:microsoft.com/office/officeart/2005/8/layout/hierarchy2"/>
    <dgm:cxn modelId="{EC2DCCF4-E614-42D9-A791-5174E6788393}" type="presParOf" srcId="{AB7E76F0-9CD0-42AF-9D68-5301FBFBAFE4}" destId="{F96AB29A-8DBE-4FE8-A510-C94840A14FB4}" srcOrd="1" destOrd="0" presId="urn:microsoft.com/office/officeart/2005/8/layout/hierarchy2"/>
    <dgm:cxn modelId="{5E89B662-4935-4E20-B135-94CC2D042A03}" type="presParOf" srcId="{F96AB29A-8DBE-4FE8-A510-C94840A14FB4}" destId="{94796F69-456B-47F8-AC43-08DB50DF3171}" srcOrd="0" destOrd="0" presId="urn:microsoft.com/office/officeart/2005/8/layout/hierarchy2"/>
    <dgm:cxn modelId="{B93C7D67-570D-41AF-9F0E-70F9DE3C2969}" type="presParOf" srcId="{F96AB29A-8DBE-4FE8-A510-C94840A14FB4}" destId="{1FCAB805-7C08-44D1-9166-E93FCB14CDF0}" srcOrd="1" destOrd="0" presId="urn:microsoft.com/office/officeart/2005/8/layout/hierarchy2"/>
    <dgm:cxn modelId="{51BA2AB4-EC9E-406B-A47F-C6B18957E83B}" type="presParOf" srcId="{A620DADB-0EF2-4B53-9D2E-452E4D835ACB}" destId="{89680082-538C-4F2B-8772-E3312D8A243F}" srcOrd="2" destOrd="0" presId="urn:microsoft.com/office/officeart/2005/8/layout/hierarchy2"/>
    <dgm:cxn modelId="{F21BE245-CDAD-4570-BB26-EA38C3105729}" type="presParOf" srcId="{89680082-538C-4F2B-8772-E3312D8A243F}" destId="{FD2D56DC-1F1F-40F1-8475-2110B785C58E}" srcOrd="0" destOrd="0" presId="urn:microsoft.com/office/officeart/2005/8/layout/hierarchy2"/>
    <dgm:cxn modelId="{00E2C71C-B6E0-45A0-B5F9-2ABDB452B597}" type="presParOf" srcId="{A620DADB-0EF2-4B53-9D2E-452E4D835ACB}" destId="{B12F1AA5-5E8F-454D-A1E5-C9142CF4E0C9}" srcOrd="3" destOrd="0" presId="urn:microsoft.com/office/officeart/2005/8/layout/hierarchy2"/>
    <dgm:cxn modelId="{94798911-E505-415D-A3C4-79F67A68EE8B}" type="presParOf" srcId="{B12F1AA5-5E8F-454D-A1E5-C9142CF4E0C9}" destId="{2C804B6C-3913-46B0-94D3-836602812A8F}" srcOrd="0" destOrd="0" presId="urn:microsoft.com/office/officeart/2005/8/layout/hierarchy2"/>
    <dgm:cxn modelId="{B5EAC3C6-556C-4364-830D-104DD2DC949D}" type="presParOf" srcId="{B12F1AA5-5E8F-454D-A1E5-C9142CF4E0C9}" destId="{A603FD88-47B8-40E3-A8C8-45B28A81B5DB}" srcOrd="1" destOrd="0" presId="urn:microsoft.com/office/officeart/2005/8/layout/hierarchy2"/>
    <dgm:cxn modelId="{D8F930BC-0CE0-42F3-BADC-CD36C8308C66}" type="presParOf" srcId="{A603FD88-47B8-40E3-A8C8-45B28A81B5DB}" destId="{8F1C439A-6E63-4FFD-9C10-079FD230EABF}" srcOrd="0" destOrd="0" presId="urn:microsoft.com/office/officeart/2005/8/layout/hierarchy2"/>
    <dgm:cxn modelId="{1E9E082F-83E3-492F-8243-567101086D38}" type="presParOf" srcId="{8F1C439A-6E63-4FFD-9C10-079FD230EABF}" destId="{6F0F3307-B1C6-49C9-8C01-DCFC82A085F8}" srcOrd="0" destOrd="0" presId="urn:microsoft.com/office/officeart/2005/8/layout/hierarchy2"/>
    <dgm:cxn modelId="{4A45DC44-F3CD-4646-8326-778E7ED0B30C}" type="presParOf" srcId="{A603FD88-47B8-40E3-A8C8-45B28A81B5DB}" destId="{A554C5F5-BD75-4587-8FA7-763105D83643}" srcOrd="1" destOrd="0" presId="urn:microsoft.com/office/officeart/2005/8/layout/hierarchy2"/>
    <dgm:cxn modelId="{852D1EE7-3912-487E-B550-EC51A2073FD7}" type="presParOf" srcId="{A554C5F5-BD75-4587-8FA7-763105D83643}" destId="{0BD8F4FD-5125-43D1-B467-37E82FE0AD2D}" srcOrd="0" destOrd="0" presId="urn:microsoft.com/office/officeart/2005/8/layout/hierarchy2"/>
    <dgm:cxn modelId="{FFFF38C9-1835-4DB8-877B-9F520153742C}" type="presParOf" srcId="{A554C5F5-BD75-4587-8FA7-763105D83643}" destId="{85A62638-6AD5-4AAA-AD9F-8418E8381C87}" srcOrd="1" destOrd="0" presId="urn:microsoft.com/office/officeart/2005/8/layout/hierarchy2"/>
    <dgm:cxn modelId="{BAD1B121-D123-48CE-B5D5-19B30CD1C218}" type="presParOf" srcId="{A603FD88-47B8-40E3-A8C8-45B28A81B5DB}" destId="{1B356CB5-E859-48FD-A351-07ABE7071988}" srcOrd="2" destOrd="0" presId="urn:microsoft.com/office/officeart/2005/8/layout/hierarchy2"/>
    <dgm:cxn modelId="{D461C4FD-E621-4DB2-832A-9AD4699B3D19}" type="presParOf" srcId="{1B356CB5-E859-48FD-A351-07ABE7071988}" destId="{4871D265-0273-4CF1-B46A-BE1B59CEF422}" srcOrd="0" destOrd="0" presId="urn:microsoft.com/office/officeart/2005/8/layout/hierarchy2"/>
    <dgm:cxn modelId="{5B542EB8-9A86-40DC-B321-78A74E7D2257}" type="presParOf" srcId="{A603FD88-47B8-40E3-A8C8-45B28A81B5DB}" destId="{A6FCAA26-D906-4E9C-B88C-CA9F51FCEE1E}" srcOrd="3" destOrd="0" presId="urn:microsoft.com/office/officeart/2005/8/layout/hierarchy2"/>
    <dgm:cxn modelId="{B1E9EA54-960F-4BAC-A2B7-680CA97A65CF}" type="presParOf" srcId="{A6FCAA26-D906-4E9C-B88C-CA9F51FCEE1E}" destId="{2344F8B4-EC9A-43BD-BA54-2B260896D487}" srcOrd="0" destOrd="0" presId="urn:microsoft.com/office/officeart/2005/8/layout/hierarchy2"/>
    <dgm:cxn modelId="{C581FE11-E109-457A-9E28-0C9AE0A12444}" type="presParOf" srcId="{A6FCAA26-D906-4E9C-B88C-CA9F51FCEE1E}" destId="{036FC5AB-3198-427C-9C73-FF12E27B78D3}" srcOrd="1" destOrd="0" presId="urn:microsoft.com/office/officeart/2005/8/layout/hierarchy2"/>
    <dgm:cxn modelId="{7EC455F3-BB50-4CCA-A623-B3A5FCB3F6B3}" type="presParOf" srcId="{A603FD88-47B8-40E3-A8C8-45B28A81B5DB}" destId="{CC8CFDFE-461C-4B10-BEEB-130C699700E5}" srcOrd="4" destOrd="0" presId="urn:microsoft.com/office/officeart/2005/8/layout/hierarchy2"/>
    <dgm:cxn modelId="{526981B5-0776-422B-B419-5AA579AF0989}" type="presParOf" srcId="{CC8CFDFE-461C-4B10-BEEB-130C699700E5}" destId="{B611637D-DCED-439C-B971-83C2A588CDA2}" srcOrd="0" destOrd="0" presId="urn:microsoft.com/office/officeart/2005/8/layout/hierarchy2"/>
    <dgm:cxn modelId="{92924521-98B3-4729-BF22-243E5D7F0347}" type="presParOf" srcId="{A603FD88-47B8-40E3-A8C8-45B28A81B5DB}" destId="{BAE0ED18-C4C0-45F6-9F79-13B7BF9AFF99}" srcOrd="5" destOrd="0" presId="urn:microsoft.com/office/officeart/2005/8/layout/hierarchy2"/>
    <dgm:cxn modelId="{24D79C29-2515-4A98-871F-6A97933D6B2B}" type="presParOf" srcId="{BAE0ED18-C4C0-45F6-9F79-13B7BF9AFF99}" destId="{735A2F17-A179-44E3-837A-610CA3155D8F}" srcOrd="0" destOrd="0" presId="urn:microsoft.com/office/officeart/2005/8/layout/hierarchy2"/>
    <dgm:cxn modelId="{ACEB140D-0B22-46B1-AF4D-7764F427947C}" type="presParOf" srcId="{BAE0ED18-C4C0-45F6-9F79-13B7BF9AFF99}" destId="{6F53875D-1FBF-4C20-9825-0B37ECEE4F1B}"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FAAB521-B156-44D6-B1C6-3F9335B16E20}" type="doc">
      <dgm:prSet loTypeId="urn:microsoft.com/office/officeart/2005/8/layout/hList3" loCatId="list" qsTypeId="urn:microsoft.com/office/officeart/2005/8/quickstyle/simple1" qsCatId="simple" csTypeId="urn:microsoft.com/office/officeart/2005/8/colors/accent1_2" csCatId="accent1" phldr="1"/>
      <dgm:spPr/>
      <dgm:t>
        <a:bodyPr/>
        <a:lstStyle/>
        <a:p>
          <a:endParaRPr lang="zh-CN" altLang="en-US"/>
        </a:p>
      </dgm:t>
    </dgm:pt>
    <dgm:pt modelId="{750732DB-61AC-40F7-A0BD-46AB14A752C0}">
      <dgm:prSet phldrT="[文本]"/>
      <dgm:spPr/>
      <dgm:t>
        <a:bodyPr/>
        <a:lstStyle/>
        <a:p>
          <a:r>
            <a:rPr lang="en-US" altLang="zh-CN" dirty="0" err="1"/>
            <a:t>libvirt</a:t>
          </a:r>
          <a:r>
            <a:rPr lang="en-US" altLang="zh-CN" dirty="0"/>
            <a:t> API</a:t>
          </a:r>
          <a:endParaRPr lang="zh-CN" altLang="en-US" dirty="0"/>
        </a:p>
      </dgm:t>
    </dgm:pt>
    <dgm:pt modelId="{D2B1FBC3-54DA-49FD-AC03-59EE618CBEA8}" type="parTrans" cxnId="{838D2F49-72F1-4C84-AAD2-6CED11BC99DC}">
      <dgm:prSet/>
      <dgm:spPr/>
      <dgm:t>
        <a:bodyPr/>
        <a:lstStyle/>
        <a:p>
          <a:endParaRPr lang="zh-CN" altLang="en-US"/>
        </a:p>
      </dgm:t>
    </dgm:pt>
    <dgm:pt modelId="{BF1660A9-73A9-447E-997F-6FB9F214E2C9}" type="sibTrans" cxnId="{838D2F49-72F1-4C84-AAD2-6CED11BC99DC}">
      <dgm:prSet/>
      <dgm:spPr/>
      <dgm:t>
        <a:bodyPr/>
        <a:lstStyle/>
        <a:p>
          <a:endParaRPr lang="zh-CN" altLang="en-US"/>
        </a:p>
      </dgm:t>
    </dgm:pt>
    <dgm:pt modelId="{9E30E682-106C-4A9C-B7A2-8B08F6421151}">
      <dgm:prSet phldrT="[文本]"/>
      <dgm:spPr>
        <a:solidFill>
          <a:schemeClr val="accent1">
            <a:lumMod val="40000"/>
            <a:lumOff val="60000"/>
          </a:schemeClr>
        </a:solidFill>
      </dgm:spPr>
      <dgm:t>
        <a:bodyPr/>
        <a:lstStyle/>
        <a:p>
          <a:r>
            <a:rPr lang="en-US" altLang="zh-CN" dirty="0" err="1"/>
            <a:t>virsh</a:t>
          </a:r>
          <a:endParaRPr lang="zh-CN" altLang="en-US" dirty="0"/>
        </a:p>
      </dgm:t>
    </dgm:pt>
    <dgm:pt modelId="{E82FA3AD-BA90-4BCD-B689-FCFF129E7DA6}" type="parTrans" cxnId="{AD032B79-9239-43BD-8FF4-807ED2B5ACC2}">
      <dgm:prSet/>
      <dgm:spPr/>
      <dgm:t>
        <a:bodyPr/>
        <a:lstStyle/>
        <a:p>
          <a:endParaRPr lang="zh-CN" altLang="en-US"/>
        </a:p>
      </dgm:t>
    </dgm:pt>
    <dgm:pt modelId="{43B236BD-FC45-473C-BE4F-8C38F884430C}" type="sibTrans" cxnId="{AD032B79-9239-43BD-8FF4-807ED2B5ACC2}">
      <dgm:prSet/>
      <dgm:spPr/>
      <dgm:t>
        <a:bodyPr/>
        <a:lstStyle/>
        <a:p>
          <a:endParaRPr lang="zh-CN" altLang="en-US"/>
        </a:p>
      </dgm:t>
    </dgm:pt>
    <dgm:pt modelId="{FB5DA5A6-3C1B-4ADA-8F3A-FAC9A1053664}">
      <dgm:prSet phldrT="[文本]"/>
      <dgm:spPr>
        <a:solidFill>
          <a:schemeClr val="accent1">
            <a:lumMod val="40000"/>
            <a:lumOff val="60000"/>
          </a:schemeClr>
        </a:solidFill>
      </dgm:spPr>
      <dgm:t>
        <a:bodyPr/>
        <a:lstStyle/>
        <a:p>
          <a:r>
            <a:rPr lang="en-US" altLang="zh-CN" dirty="0" err="1"/>
            <a:t>Virt</a:t>
          </a:r>
          <a:r>
            <a:rPr lang="en-US" altLang="zh-CN" dirty="0"/>
            <a:t>-manager</a:t>
          </a:r>
          <a:endParaRPr lang="zh-CN" altLang="en-US" dirty="0"/>
        </a:p>
      </dgm:t>
    </dgm:pt>
    <dgm:pt modelId="{B65BA3EE-9143-427D-8065-AB682CF24C32}" type="parTrans" cxnId="{A7BE4C5C-15CB-41F6-81AE-7A264ECC0829}">
      <dgm:prSet/>
      <dgm:spPr/>
      <dgm:t>
        <a:bodyPr/>
        <a:lstStyle/>
        <a:p>
          <a:endParaRPr lang="zh-CN" altLang="en-US"/>
        </a:p>
      </dgm:t>
    </dgm:pt>
    <dgm:pt modelId="{0B3677BF-F1EC-4C11-9DFC-F64A1597A1D5}" type="sibTrans" cxnId="{A7BE4C5C-15CB-41F6-81AE-7A264ECC0829}">
      <dgm:prSet/>
      <dgm:spPr/>
      <dgm:t>
        <a:bodyPr/>
        <a:lstStyle/>
        <a:p>
          <a:endParaRPr lang="zh-CN" altLang="en-US"/>
        </a:p>
      </dgm:t>
    </dgm:pt>
    <dgm:pt modelId="{FD3A84AD-FA69-467C-8022-02523313FBEE}">
      <dgm:prSet phldrT="[文本]"/>
      <dgm:spPr>
        <a:solidFill>
          <a:schemeClr val="accent1">
            <a:lumMod val="40000"/>
            <a:lumOff val="60000"/>
          </a:schemeClr>
        </a:solidFill>
      </dgm:spPr>
      <dgm:t>
        <a:bodyPr/>
        <a:lstStyle/>
        <a:p>
          <a:r>
            <a:rPr lang="en-US" altLang="zh-CN" dirty="0" err="1"/>
            <a:t>Virt</a:t>
          </a:r>
          <a:r>
            <a:rPr lang="en-US" altLang="zh-CN" dirty="0"/>
            <a:t>-viewer</a:t>
          </a:r>
          <a:endParaRPr lang="zh-CN" altLang="en-US" dirty="0"/>
        </a:p>
      </dgm:t>
    </dgm:pt>
    <dgm:pt modelId="{8C719BE3-E246-44C1-A1BA-6AF57A934668}" type="parTrans" cxnId="{7F0B6833-89C2-4C76-84A2-03017A2498EF}">
      <dgm:prSet/>
      <dgm:spPr/>
      <dgm:t>
        <a:bodyPr/>
        <a:lstStyle/>
        <a:p>
          <a:endParaRPr lang="zh-CN" altLang="en-US"/>
        </a:p>
      </dgm:t>
    </dgm:pt>
    <dgm:pt modelId="{A97FA041-CCCC-409D-9298-FFCC2F00ACCF}" type="sibTrans" cxnId="{7F0B6833-89C2-4C76-84A2-03017A2498EF}">
      <dgm:prSet/>
      <dgm:spPr/>
      <dgm:t>
        <a:bodyPr/>
        <a:lstStyle/>
        <a:p>
          <a:endParaRPr lang="zh-CN" altLang="en-US"/>
        </a:p>
      </dgm:t>
    </dgm:pt>
    <dgm:pt modelId="{CBA8EE8E-A1E7-4662-9063-2A055C85C2A3}">
      <dgm:prSet/>
      <dgm:spPr>
        <a:solidFill>
          <a:schemeClr val="accent1">
            <a:lumMod val="40000"/>
            <a:lumOff val="60000"/>
          </a:schemeClr>
        </a:solidFill>
      </dgm:spPr>
      <dgm:t>
        <a:bodyPr/>
        <a:lstStyle/>
        <a:p>
          <a:r>
            <a:rPr lang="en-US" altLang="zh-CN" dirty="0" err="1"/>
            <a:t>Virt</a:t>
          </a:r>
          <a:r>
            <a:rPr lang="en-US" altLang="zh-CN" dirty="0"/>
            <a:t>-install</a:t>
          </a:r>
          <a:endParaRPr lang="zh-CN" altLang="en-US" dirty="0"/>
        </a:p>
      </dgm:t>
    </dgm:pt>
    <dgm:pt modelId="{847F8F16-232A-4E8F-9077-510FDE9D5489}" type="parTrans" cxnId="{4071A4DF-F9E3-4FBD-8C47-8A3508D780C9}">
      <dgm:prSet/>
      <dgm:spPr/>
      <dgm:t>
        <a:bodyPr/>
        <a:lstStyle/>
        <a:p>
          <a:endParaRPr lang="zh-CN" altLang="en-US"/>
        </a:p>
      </dgm:t>
    </dgm:pt>
    <dgm:pt modelId="{76D4F4A3-9C0D-4FC4-970B-A4E3F362D829}" type="sibTrans" cxnId="{4071A4DF-F9E3-4FBD-8C47-8A3508D780C9}">
      <dgm:prSet/>
      <dgm:spPr/>
      <dgm:t>
        <a:bodyPr/>
        <a:lstStyle/>
        <a:p>
          <a:endParaRPr lang="zh-CN" altLang="en-US"/>
        </a:p>
      </dgm:t>
    </dgm:pt>
    <dgm:pt modelId="{96527C22-4DD3-4DCC-B191-409965567138}">
      <dgm:prSet/>
      <dgm:spPr>
        <a:solidFill>
          <a:schemeClr val="accent1">
            <a:lumMod val="40000"/>
            <a:lumOff val="60000"/>
          </a:schemeClr>
        </a:solidFill>
      </dgm:spPr>
      <dgm:t>
        <a:bodyPr/>
        <a:lstStyle/>
        <a:p>
          <a:r>
            <a:rPr lang="en-US" altLang="zh-CN" dirty="0"/>
            <a:t>Other tools</a:t>
          </a:r>
          <a:endParaRPr lang="zh-CN" altLang="en-US" dirty="0"/>
        </a:p>
      </dgm:t>
    </dgm:pt>
    <dgm:pt modelId="{287BC404-DBEC-4D28-8F99-705CCC036531}" type="parTrans" cxnId="{3548D59D-72BF-432A-8FF8-F0F3CB357398}">
      <dgm:prSet/>
      <dgm:spPr/>
      <dgm:t>
        <a:bodyPr/>
        <a:lstStyle/>
        <a:p>
          <a:endParaRPr lang="zh-CN" altLang="en-US"/>
        </a:p>
      </dgm:t>
    </dgm:pt>
    <dgm:pt modelId="{82DB6572-7FD5-47BF-B6DF-87231636FD96}" type="sibTrans" cxnId="{3548D59D-72BF-432A-8FF8-F0F3CB357398}">
      <dgm:prSet/>
      <dgm:spPr/>
      <dgm:t>
        <a:bodyPr/>
        <a:lstStyle/>
        <a:p>
          <a:endParaRPr lang="zh-CN" altLang="en-US"/>
        </a:p>
      </dgm:t>
    </dgm:pt>
    <dgm:pt modelId="{252ED1E6-A840-4376-8AA5-243777A12462}" type="pres">
      <dgm:prSet presAssocID="{5FAAB521-B156-44D6-B1C6-3F9335B16E20}" presName="composite" presStyleCnt="0">
        <dgm:presLayoutVars>
          <dgm:chMax val="1"/>
          <dgm:dir/>
          <dgm:resizeHandles val="exact"/>
        </dgm:presLayoutVars>
      </dgm:prSet>
      <dgm:spPr/>
    </dgm:pt>
    <dgm:pt modelId="{F9230A3D-103B-48CB-9CA4-F7A00DDE8677}" type="pres">
      <dgm:prSet presAssocID="{750732DB-61AC-40F7-A0BD-46AB14A752C0}" presName="roof" presStyleLbl="dkBgShp" presStyleIdx="0" presStyleCnt="2"/>
      <dgm:spPr/>
    </dgm:pt>
    <dgm:pt modelId="{56D16D81-6424-4009-9F76-4761784139A0}" type="pres">
      <dgm:prSet presAssocID="{750732DB-61AC-40F7-A0BD-46AB14A752C0}" presName="pillars" presStyleCnt="0"/>
      <dgm:spPr/>
    </dgm:pt>
    <dgm:pt modelId="{8B4ACE00-10AF-4A83-97E2-DC3C21F2403B}" type="pres">
      <dgm:prSet presAssocID="{750732DB-61AC-40F7-A0BD-46AB14A752C0}" presName="pillar1" presStyleLbl="node1" presStyleIdx="0" presStyleCnt="5">
        <dgm:presLayoutVars>
          <dgm:bulletEnabled val="1"/>
        </dgm:presLayoutVars>
      </dgm:prSet>
      <dgm:spPr/>
    </dgm:pt>
    <dgm:pt modelId="{60698087-5BBB-42BA-8E80-C2CF4251EACF}" type="pres">
      <dgm:prSet presAssocID="{FB5DA5A6-3C1B-4ADA-8F3A-FAC9A1053664}" presName="pillarX" presStyleLbl="node1" presStyleIdx="1" presStyleCnt="5">
        <dgm:presLayoutVars>
          <dgm:bulletEnabled val="1"/>
        </dgm:presLayoutVars>
      </dgm:prSet>
      <dgm:spPr/>
    </dgm:pt>
    <dgm:pt modelId="{932E58A3-3C20-4891-83F4-9C9D434294B5}" type="pres">
      <dgm:prSet presAssocID="{FD3A84AD-FA69-467C-8022-02523313FBEE}" presName="pillarX" presStyleLbl="node1" presStyleIdx="2" presStyleCnt="5">
        <dgm:presLayoutVars>
          <dgm:bulletEnabled val="1"/>
        </dgm:presLayoutVars>
      </dgm:prSet>
      <dgm:spPr/>
    </dgm:pt>
    <dgm:pt modelId="{9FECBD94-5152-4E1B-9EA8-4A7C99483936}" type="pres">
      <dgm:prSet presAssocID="{CBA8EE8E-A1E7-4662-9063-2A055C85C2A3}" presName="pillarX" presStyleLbl="node1" presStyleIdx="3" presStyleCnt="5">
        <dgm:presLayoutVars>
          <dgm:bulletEnabled val="1"/>
        </dgm:presLayoutVars>
      </dgm:prSet>
      <dgm:spPr/>
    </dgm:pt>
    <dgm:pt modelId="{030A0671-59DC-464D-BAB1-2D37000ADD01}" type="pres">
      <dgm:prSet presAssocID="{96527C22-4DD3-4DCC-B191-409965567138}" presName="pillarX" presStyleLbl="node1" presStyleIdx="4" presStyleCnt="5">
        <dgm:presLayoutVars>
          <dgm:bulletEnabled val="1"/>
        </dgm:presLayoutVars>
      </dgm:prSet>
      <dgm:spPr/>
    </dgm:pt>
    <dgm:pt modelId="{17448039-D290-4A85-AC13-80C5CFA090C9}" type="pres">
      <dgm:prSet presAssocID="{750732DB-61AC-40F7-A0BD-46AB14A752C0}" presName="base" presStyleLbl="dkBgShp" presStyleIdx="1" presStyleCnt="2"/>
      <dgm:spPr/>
    </dgm:pt>
  </dgm:ptLst>
  <dgm:cxnLst>
    <dgm:cxn modelId="{E826BD0E-1175-44D1-BE37-AA5A82CA73CB}" type="presOf" srcId="{FD3A84AD-FA69-467C-8022-02523313FBEE}" destId="{932E58A3-3C20-4891-83F4-9C9D434294B5}" srcOrd="0" destOrd="0" presId="urn:microsoft.com/office/officeart/2005/8/layout/hList3"/>
    <dgm:cxn modelId="{B1066312-30C0-4E19-8310-A9B3874DE312}" type="presOf" srcId="{5FAAB521-B156-44D6-B1C6-3F9335B16E20}" destId="{252ED1E6-A840-4376-8AA5-243777A12462}" srcOrd="0" destOrd="0" presId="urn:microsoft.com/office/officeart/2005/8/layout/hList3"/>
    <dgm:cxn modelId="{7F0B6833-89C2-4C76-84A2-03017A2498EF}" srcId="{750732DB-61AC-40F7-A0BD-46AB14A752C0}" destId="{FD3A84AD-FA69-467C-8022-02523313FBEE}" srcOrd="2" destOrd="0" parTransId="{8C719BE3-E246-44C1-A1BA-6AF57A934668}" sibTransId="{A97FA041-CCCC-409D-9298-FFCC2F00ACCF}"/>
    <dgm:cxn modelId="{A7BE4C5C-15CB-41F6-81AE-7A264ECC0829}" srcId="{750732DB-61AC-40F7-A0BD-46AB14A752C0}" destId="{FB5DA5A6-3C1B-4ADA-8F3A-FAC9A1053664}" srcOrd="1" destOrd="0" parTransId="{B65BA3EE-9143-427D-8065-AB682CF24C32}" sibTransId="{0B3677BF-F1EC-4C11-9DFC-F64A1597A1D5}"/>
    <dgm:cxn modelId="{F49E7660-2A30-42ED-B665-E45DB3DF2FB7}" type="presOf" srcId="{FB5DA5A6-3C1B-4ADA-8F3A-FAC9A1053664}" destId="{60698087-5BBB-42BA-8E80-C2CF4251EACF}" srcOrd="0" destOrd="0" presId="urn:microsoft.com/office/officeart/2005/8/layout/hList3"/>
    <dgm:cxn modelId="{838D2F49-72F1-4C84-AAD2-6CED11BC99DC}" srcId="{5FAAB521-B156-44D6-B1C6-3F9335B16E20}" destId="{750732DB-61AC-40F7-A0BD-46AB14A752C0}" srcOrd="0" destOrd="0" parTransId="{D2B1FBC3-54DA-49FD-AC03-59EE618CBEA8}" sibTransId="{BF1660A9-73A9-447E-997F-6FB9F214E2C9}"/>
    <dgm:cxn modelId="{71F9FA4F-B127-4391-BA86-9E9C2BAA1EC5}" type="presOf" srcId="{9E30E682-106C-4A9C-B7A2-8B08F6421151}" destId="{8B4ACE00-10AF-4A83-97E2-DC3C21F2403B}" srcOrd="0" destOrd="0" presId="urn:microsoft.com/office/officeart/2005/8/layout/hList3"/>
    <dgm:cxn modelId="{AD032B79-9239-43BD-8FF4-807ED2B5ACC2}" srcId="{750732DB-61AC-40F7-A0BD-46AB14A752C0}" destId="{9E30E682-106C-4A9C-B7A2-8B08F6421151}" srcOrd="0" destOrd="0" parTransId="{E82FA3AD-BA90-4BCD-B689-FCFF129E7DA6}" sibTransId="{43B236BD-FC45-473C-BE4F-8C38F884430C}"/>
    <dgm:cxn modelId="{D946EF7B-4A9F-4D9B-AB1C-F4CEE2661D51}" type="presOf" srcId="{96527C22-4DD3-4DCC-B191-409965567138}" destId="{030A0671-59DC-464D-BAB1-2D37000ADD01}" srcOrd="0" destOrd="0" presId="urn:microsoft.com/office/officeart/2005/8/layout/hList3"/>
    <dgm:cxn modelId="{3548D59D-72BF-432A-8FF8-F0F3CB357398}" srcId="{750732DB-61AC-40F7-A0BD-46AB14A752C0}" destId="{96527C22-4DD3-4DCC-B191-409965567138}" srcOrd="4" destOrd="0" parTransId="{287BC404-DBEC-4D28-8F99-705CCC036531}" sibTransId="{82DB6572-7FD5-47BF-B6DF-87231636FD96}"/>
    <dgm:cxn modelId="{0AA30AA9-EFB3-400F-AF46-F31BEB002B99}" type="presOf" srcId="{750732DB-61AC-40F7-A0BD-46AB14A752C0}" destId="{F9230A3D-103B-48CB-9CA4-F7A00DDE8677}" srcOrd="0" destOrd="0" presId="urn:microsoft.com/office/officeart/2005/8/layout/hList3"/>
    <dgm:cxn modelId="{0F3A87C3-1C01-4A1F-9DC8-0B60D37382E3}" type="presOf" srcId="{CBA8EE8E-A1E7-4662-9063-2A055C85C2A3}" destId="{9FECBD94-5152-4E1B-9EA8-4A7C99483936}" srcOrd="0" destOrd="0" presId="urn:microsoft.com/office/officeart/2005/8/layout/hList3"/>
    <dgm:cxn modelId="{4071A4DF-F9E3-4FBD-8C47-8A3508D780C9}" srcId="{750732DB-61AC-40F7-A0BD-46AB14A752C0}" destId="{CBA8EE8E-A1E7-4662-9063-2A055C85C2A3}" srcOrd="3" destOrd="0" parTransId="{847F8F16-232A-4E8F-9077-510FDE9D5489}" sibTransId="{76D4F4A3-9C0D-4FC4-970B-A4E3F362D829}"/>
    <dgm:cxn modelId="{445D7CA0-0060-4D52-875F-D6210B36910D}" type="presParOf" srcId="{252ED1E6-A840-4376-8AA5-243777A12462}" destId="{F9230A3D-103B-48CB-9CA4-F7A00DDE8677}" srcOrd="0" destOrd="0" presId="urn:microsoft.com/office/officeart/2005/8/layout/hList3"/>
    <dgm:cxn modelId="{942E765E-92AE-4A0F-91F8-94D1EE47760E}" type="presParOf" srcId="{252ED1E6-A840-4376-8AA5-243777A12462}" destId="{56D16D81-6424-4009-9F76-4761784139A0}" srcOrd="1" destOrd="0" presId="urn:microsoft.com/office/officeart/2005/8/layout/hList3"/>
    <dgm:cxn modelId="{51A881FC-40C1-4C66-AD91-A16938B28E68}" type="presParOf" srcId="{56D16D81-6424-4009-9F76-4761784139A0}" destId="{8B4ACE00-10AF-4A83-97E2-DC3C21F2403B}" srcOrd="0" destOrd="0" presId="urn:microsoft.com/office/officeart/2005/8/layout/hList3"/>
    <dgm:cxn modelId="{668FBDC3-08FB-4F46-AC1F-FC615DD136CB}" type="presParOf" srcId="{56D16D81-6424-4009-9F76-4761784139A0}" destId="{60698087-5BBB-42BA-8E80-C2CF4251EACF}" srcOrd="1" destOrd="0" presId="urn:microsoft.com/office/officeart/2005/8/layout/hList3"/>
    <dgm:cxn modelId="{B79E422E-80E3-4FFB-973B-234C3E5E1793}" type="presParOf" srcId="{56D16D81-6424-4009-9F76-4761784139A0}" destId="{932E58A3-3C20-4891-83F4-9C9D434294B5}" srcOrd="2" destOrd="0" presId="urn:microsoft.com/office/officeart/2005/8/layout/hList3"/>
    <dgm:cxn modelId="{FE52FA8D-78BB-4893-B036-E862FFF0CE6F}" type="presParOf" srcId="{56D16D81-6424-4009-9F76-4761784139A0}" destId="{9FECBD94-5152-4E1B-9EA8-4A7C99483936}" srcOrd="3" destOrd="0" presId="urn:microsoft.com/office/officeart/2005/8/layout/hList3"/>
    <dgm:cxn modelId="{EAA509AA-5E18-46BE-952A-60B75BBCF9B4}" type="presParOf" srcId="{56D16D81-6424-4009-9F76-4761784139A0}" destId="{030A0671-59DC-464D-BAB1-2D37000ADD01}" srcOrd="4" destOrd="0" presId="urn:microsoft.com/office/officeart/2005/8/layout/hList3"/>
    <dgm:cxn modelId="{78654B62-FA75-49D3-A3AC-BB8942ACFB3A}" type="presParOf" srcId="{252ED1E6-A840-4376-8AA5-243777A12462}" destId="{17448039-D290-4A85-AC13-80C5CFA090C9}"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00F33A-755A-4870-9BA0-C65917A9DA9B}">
      <dsp:nvSpPr>
        <dsp:cNvPr id="0" name=""/>
        <dsp:cNvSpPr/>
      </dsp:nvSpPr>
      <dsp:spPr>
        <a:xfrm>
          <a:off x="1304564" y="31079"/>
          <a:ext cx="1491817" cy="1491817"/>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r>
            <a:rPr lang="zh-CN" altLang="en-US" sz="1700" kern="1200" dirty="0"/>
            <a:t>更高的安全性</a:t>
          </a:r>
        </a:p>
      </dsp:txBody>
      <dsp:txXfrm>
        <a:off x="1503473" y="292147"/>
        <a:ext cx="1093999" cy="671317"/>
      </dsp:txXfrm>
    </dsp:sp>
    <dsp:sp modelId="{E9917E8C-B740-483E-AD2B-13DF2999D1D9}">
      <dsp:nvSpPr>
        <dsp:cNvPr id="0" name=""/>
        <dsp:cNvSpPr/>
      </dsp:nvSpPr>
      <dsp:spPr>
        <a:xfrm>
          <a:off x="1842861" y="963465"/>
          <a:ext cx="1491817" cy="1491817"/>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r>
            <a:rPr lang="zh-CN" altLang="en-US" sz="1700" kern="1200" dirty="0"/>
            <a:t>启动快</a:t>
          </a:r>
        </a:p>
      </dsp:txBody>
      <dsp:txXfrm>
        <a:off x="2299109" y="1348851"/>
        <a:ext cx="895090" cy="820499"/>
      </dsp:txXfrm>
    </dsp:sp>
    <dsp:sp modelId="{9EF5D56C-5C02-4AA2-91CE-6B06362ED3BE}">
      <dsp:nvSpPr>
        <dsp:cNvPr id="0" name=""/>
        <dsp:cNvSpPr/>
      </dsp:nvSpPr>
      <dsp:spPr>
        <a:xfrm>
          <a:off x="766267" y="963465"/>
          <a:ext cx="1491817" cy="1491817"/>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r>
            <a:rPr lang="zh-CN" altLang="en-US" sz="1700" kern="1200" dirty="0"/>
            <a:t>占用更小的空间</a:t>
          </a:r>
        </a:p>
      </dsp:txBody>
      <dsp:txXfrm>
        <a:off x="906746" y="1348851"/>
        <a:ext cx="895090" cy="8204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1348F4-AC57-473B-984E-DA5FD4ED60DA}">
      <dsp:nvSpPr>
        <dsp:cNvPr id="0" name=""/>
        <dsp:cNvSpPr/>
      </dsp:nvSpPr>
      <dsp:spPr>
        <a:xfrm>
          <a:off x="2407829" y="1891345"/>
          <a:ext cx="1454511" cy="145451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5880" tIns="55880" rIns="55880" bIns="55880" numCol="1" spcCol="1270" anchor="ctr" anchorCtr="0">
          <a:noAutofit/>
        </a:bodyPr>
        <a:lstStyle/>
        <a:p>
          <a:pPr marL="0" lvl="0" indent="0" algn="ctr" defTabSz="977900">
            <a:lnSpc>
              <a:spcPct val="90000"/>
            </a:lnSpc>
            <a:spcBef>
              <a:spcPct val="0"/>
            </a:spcBef>
            <a:spcAft>
              <a:spcPct val="35000"/>
            </a:spcAft>
            <a:buNone/>
          </a:pPr>
          <a:r>
            <a:rPr lang="en-US" altLang="zh-CN" sz="2200" kern="1200" dirty="0"/>
            <a:t>Language</a:t>
          </a:r>
        </a:p>
        <a:p>
          <a:pPr marL="0" lvl="0" indent="0" algn="ctr" defTabSz="977900">
            <a:lnSpc>
              <a:spcPct val="90000"/>
            </a:lnSpc>
            <a:spcBef>
              <a:spcPct val="0"/>
            </a:spcBef>
            <a:spcAft>
              <a:spcPct val="35000"/>
            </a:spcAft>
            <a:buNone/>
          </a:pPr>
          <a:r>
            <a:rPr lang="en-US" altLang="zh-CN" sz="2200" kern="1200" dirty="0"/>
            <a:t>Support</a:t>
          </a:r>
          <a:endParaRPr lang="zh-CN" altLang="en-US" sz="2200" kern="1200" dirty="0"/>
        </a:p>
      </dsp:txBody>
      <dsp:txXfrm>
        <a:off x="2478832" y="1962348"/>
        <a:ext cx="1312505" cy="1312505"/>
      </dsp:txXfrm>
    </dsp:sp>
    <dsp:sp modelId="{9E90DF26-6A55-4594-B0B8-1EDD4539530F}">
      <dsp:nvSpPr>
        <dsp:cNvPr id="0" name=""/>
        <dsp:cNvSpPr/>
      </dsp:nvSpPr>
      <dsp:spPr>
        <a:xfrm rot="16200000">
          <a:off x="2724375" y="1480635"/>
          <a:ext cx="821420" cy="0"/>
        </a:xfrm>
        <a:custGeom>
          <a:avLst/>
          <a:gdLst/>
          <a:ahLst/>
          <a:cxnLst/>
          <a:rect l="0" t="0" r="0" b="0"/>
          <a:pathLst>
            <a:path>
              <a:moveTo>
                <a:pt x="0" y="0"/>
              </a:moveTo>
              <a:lnTo>
                <a:pt x="821420"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8E8CFE-02E2-49ED-8C1D-46AE3E937B25}">
      <dsp:nvSpPr>
        <dsp:cNvPr id="0" name=""/>
        <dsp:cNvSpPr/>
      </dsp:nvSpPr>
      <dsp:spPr>
        <a:xfrm>
          <a:off x="2647824" y="95401"/>
          <a:ext cx="974522" cy="97452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48260" rIns="48260" bIns="48260" numCol="1" spcCol="1270" anchor="ctr" anchorCtr="0">
          <a:noAutofit/>
        </a:bodyPr>
        <a:lstStyle/>
        <a:p>
          <a:pPr marL="0" lvl="0" indent="0" algn="ctr" defTabSz="844550">
            <a:lnSpc>
              <a:spcPct val="90000"/>
            </a:lnSpc>
            <a:spcBef>
              <a:spcPct val="0"/>
            </a:spcBef>
            <a:spcAft>
              <a:spcPct val="35000"/>
            </a:spcAft>
            <a:buNone/>
          </a:pPr>
          <a:r>
            <a:rPr lang="en-US" altLang="zh-CN" sz="1900" kern="1200" dirty="0"/>
            <a:t>Golang</a:t>
          </a:r>
          <a:endParaRPr lang="zh-CN" altLang="en-US" sz="1900" kern="1200" dirty="0"/>
        </a:p>
      </dsp:txBody>
      <dsp:txXfrm>
        <a:off x="2695396" y="142973"/>
        <a:ext cx="879378" cy="879378"/>
      </dsp:txXfrm>
    </dsp:sp>
    <dsp:sp modelId="{E5045D80-9686-49C7-8F87-D03047E20554}">
      <dsp:nvSpPr>
        <dsp:cNvPr id="0" name=""/>
        <dsp:cNvSpPr/>
      </dsp:nvSpPr>
      <dsp:spPr>
        <a:xfrm rot="20520000">
          <a:off x="3843769" y="2265042"/>
          <a:ext cx="758918" cy="0"/>
        </a:xfrm>
        <a:custGeom>
          <a:avLst/>
          <a:gdLst/>
          <a:ahLst/>
          <a:cxnLst/>
          <a:rect l="0" t="0" r="0" b="0"/>
          <a:pathLst>
            <a:path>
              <a:moveTo>
                <a:pt x="0" y="0"/>
              </a:moveTo>
              <a:lnTo>
                <a:pt x="758918"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8D42959-97E0-4C5B-9F49-72E7C67DBE6A}">
      <dsp:nvSpPr>
        <dsp:cNvPr id="0" name=""/>
        <dsp:cNvSpPr/>
      </dsp:nvSpPr>
      <dsp:spPr>
        <a:xfrm>
          <a:off x="4584116" y="1502200"/>
          <a:ext cx="974522" cy="97452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40" tIns="78740" rIns="78740" bIns="78740" numCol="1" spcCol="1270" anchor="ctr" anchorCtr="0">
          <a:noAutofit/>
        </a:bodyPr>
        <a:lstStyle/>
        <a:p>
          <a:pPr marL="0" lvl="0" indent="0" algn="ctr" defTabSz="1377950">
            <a:lnSpc>
              <a:spcPct val="90000"/>
            </a:lnSpc>
            <a:spcBef>
              <a:spcPct val="0"/>
            </a:spcBef>
            <a:spcAft>
              <a:spcPct val="35000"/>
            </a:spcAft>
            <a:buNone/>
          </a:pPr>
          <a:r>
            <a:rPr lang="en-US" altLang="zh-CN" sz="3100" kern="1200" dirty="0"/>
            <a:t>PHP</a:t>
          </a:r>
          <a:endParaRPr lang="zh-CN" altLang="en-US" sz="3100" kern="1200" dirty="0"/>
        </a:p>
      </dsp:txBody>
      <dsp:txXfrm>
        <a:off x="4631688" y="1549772"/>
        <a:ext cx="879378" cy="879378"/>
      </dsp:txXfrm>
    </dsp:sp>
    <dsp:sp modelId="{C6E0BF50-A79F-496E-9CB3-132783915F13}">
      <dsp:nvSpPr>
        <dsp:cNvPr id="0" name=""/>
        <dsp:cNvSpPr/>
      </dsp:nvSpPr>
      <dsp:spPr>
        <a:xfrm rot="3240000">
          <a:off x="3553259" y="3562152"/>
          <a:ext cx="534711" cy="0"/>
        </a:xfrm>
        <a:custGeom>
          <a:avLst/>
          <a:gdLst/>
          <a:ahLst/>
          <a:cxnLst/>
          <a:rect l="0" t="0" r="0" b="0"/>
          <a:pathLst>
            <a:path>
              <a:moveTo>
                <a:pt x="0" y="0"/>
              </a:moveTo>
              <a:lnTo>
                <a:pt x="534711"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953BF5C-17F4-4492-9B01-2DFB6BCC82C5}">
      <dsp:nvSpPr>
        <dsp:cNvPr id="0" name=""/>
        <dsp:cNvSpPr/>
      </dsp:nvSpPr>
      <dsp:spPr>
        <a:xfrm>
          <a:off x="3844518" y="3778448"/>
          <a:ext cx="974522" cy="97452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a:t>Python</a:t>
          </a:r>
          <a:endParaRPr lang="zh-CN" altLang="en-US" sz="2000" kern="1200" dirty="0"/>
        </a:p>
      </dsp:txBody>
      <dsp:txXfrm>
        <a:off x="3892090" y="3826020"/>
        <a:ext cx="879378" cy="879378"/>
      </dsp:txXfrm>
    </dsp:sp>
    <dsp:sp modelId="{0CBF0E12-F885-4DF8-BCC8-5830CAC8DD4B}">
      <dsp:nvSpPr>
        <dsp:cNvPr id="0" name=""/>
        <dsp:cNvSpPr/>
      </dsp:nvSpPr>
      <dsp:spPr>
        <a:xfrm rot="7560000">
          <a:off x="2182199" y="3562152"/>
          <a:ext cx="534711" cy="0"/>
        </a:xfrm>
        <a:custGeom>
          <a:avLst/>
          <a:gdLst/>
          <a:ahLst/>
          <a:cxnLst/>
          <a:rect l="0" t="0" r="0" b="0"/>
          <a:pathLst>
            <a:path>
              <a:moveTo>
                <a:pt x="0" y="0"/>
              </a:moveTo>
              <a:lnTo>
                <a:pt x="534711"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E06FC1-CCD3-4687-8EC2-EE03A6FEF69F}">
      <dsp:nvSpPr>
        <dsp:cNvPr id="0" name=""/>
        <dsp:cNvSpPr/>
      </dsp:nvSpPr>
      <dsp:spPr>
        <a:xfrm>
          <a:off x="1451129" y="3778448"/>
          <a:ext cx="974522" cy="97452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40" tIns="78740" rIns="78740" bIns="78740" numCol="1" spcCol="1270" anchor="ctr" anchorCtr="0">
          <a:noAutofit/>
        </a:bodyPr>
        <a:lstStyle/>
        <a:p>
          <a:pPr marL="0" lvl="0" indent="0" algn="ctr" defTabSz="1377950">
            <a:lnSpc>
              <a:spcPct val="90000"/>
            </a:lnSpc>
            <a:spcBef>
              <a:spcPct val="0"/>
            </a:spcBef>
            <a:spcAft>
              <a:spcPct val="35000"/>
            </a:spcAft>
            <a:buNone/>
          </a:pPr>
          <a:r>
            <a:rPr lang="en-US" altLang="zh-CN" sz="3100" kern="1200" dirty="0"/>
            <a:t>Java</a:t>
          </a:r>
          <a:endParaRPr lang="zh-CN" altLang="en-US" sz="3100" kern="1200" dirty="0"/>
        </a:p>
      </dsp:txBody>
      <dsp:txXfrm>
        <a:off x="1498701" y="3826020"/>
        <a:ext cx="879378" cy="879378"/>
      </dsp:txXfrm>
    </dsp:sp>
    <dsp:sp modelId="{3F6FA2AD-78D4-4A33-942B-FB221524D46F}">
      <dsp:nvSpPr>
        <dsp:cNvPr id="0" name=""/>
        <dsp:cNvSpPr/>
      </dsp:nvSpPr>
      <dsp:spPr>
        <a:xfrm rot="11880000">
          <a:off x="1667482" y="2265042"/>
          <a:ext cx="758918" cy="0"/>
        </a:xfrm>
        <a:custGeom>
          <a:avLst/>
          <a:gdLst/>
          <a:ahLst/>
          <a:cxnLst/>
          <a:rect l="0" t="0" r="0" b="0"/>
          <a:pathLst>
            <a:path>
              <a:moveTo>
                <a:pt x="0" y="0"/>
              </a:moveTo>
              <a:lnTo>
                <a:pt x="758918"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E8BA6BE-9574-47A9-8E36-947C29390E07}">
      <dsp:nvSpPr>
        <dsp:cNvPr id="0" name=""/>
        <dsp:cNvSpPr/>
      </dsp:nvSpPr>
      <dsp:spPr>
        <a:xfrm>
          <a:off x="711532" y="1502200"/>
          <a:ext cx="974522" cy="97452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1333500">
            <a:lnSpc>
              <a:spcPct val="90000"/>
            </a:lnSpc>
            <a:spcBef>
              <a:spcPct val="0"/>
            </a:spcBef>
            <a:spcAft>
              <a:spcPct val="35000"/>
            </a:spcAft>
            <a:buNone/>
          </a:pPr>
          <a:r>
            <a:rPr lang="en-US" altLang="zh-CN" sz="3000" kern="1200" dirty="0"/>
            <a:t>Rust</a:t>
          </a:r>
          <a:endParaRPr lang="zh-CN" altLang="en-US" sz="3000" kern="1200" dirty="0"/>
        </a:p>
      </dsp:txBody>
      <dsp:txXfrm>
        <a:off x="759104" y="1549772"/>
        <a:ext cx="879378" cy="8793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1348F4-AC57-473B-984E-DA5FD4ED60DA}">
      <dsp:nvSpPr>
        <dsp:cNvPr id="0" name=""/>
        <dsp:cNvSpPr/>
      </dsp:nvSpPr>
      <dsp:spPr>
        <a:xfrm>
          <a:off x="2670719" y="1750270"/>
          <a:ext cx="1500232" cy="150023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Applications</a:t>
          </a:r>
          <a:endParaRPr lang="zh-CN" altLang="en-US" sz="1800" kern="1200" dirty="0"/>
        </a:p>
      </dsp:txBody>
      <dsp:txXfrm>
        <a:off x="2743954" y="1823505"/>
        <a:ext cx="1353762" cy="1353762"/>
      </dsp:txXfrm>
    </dsp:sp>
    <dsp:sp modelId="{9E90DF26-6A55-4594-B0B8-1EDD4539530F}">
      <dsp:nvSpPr>
        <dsp:cNvPr id="0" name=""/>
        <dsp:cNvSpPr/>
      </dsp:nvSpPr>
      <dsp:spPr>
        <a:xfrm rot="16200000">
          <a:off x="3048492" y="1377928"/>
          <a:ext cx="744685" cy="0"/>
        </a:xfrm>
        <a:custGeom>
          <a:avLst/>
          <a:gdLst/>
          <a:ahLst/>
          <a:cxnLst/>
          <a:rect l="0" t="0" r="0" b="0"/>
          <a:pathLst>
            <a:path>
              <a:moveTo>
                <a:pt x="0" y="0"/>
              </a:moveTo>
              <a:lnTo>
                <a:pt x="744685"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F8E8CFE-02E2-49ED-8C1D-46AE3E937B25}">
      <dsp:nvSpPr>
        <dsp:cNvPr id="0" name=""/>
        <dsp:cNvSpPr/>
      </dsp:nvSpPr>
      <dsp:spPr>
        <a:xfrm>
          <a:off x="2918257" y="429"/>
          <a:ext cx="1005155" cy="100515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a:t>Nginx</a:t>
          </a:r>
          <a:endParaRPr lang="zh-CN" altLang="en-US" sz="2400" kern="1200" dirty="0"/>
        </a:p>
      </dsp:txBody>
      <dsp:txXfrm>
        <a:off x="2967325" y="49497"/>
        <a:ext cx="907019" cy="907019"/>
      </dsp:txXfrm>
    </dsp:sp>
    <dsp:sp modelId="{E5045D80-9686-49C7-8F87-D03047E20554}">
      <dsp:nvSpPr>
        <dsp:cNvPr id="0" name=""/>
        <dsp:cNvSpPr/>
      </dsp:nvSpPr>
      <dsp:spPr>
        <a:xfrm>
          <a:off x="4170951" y="2500386"/>
          <a:ext cx="744685" cy="0"/>
        </a:xfrm>
        <a:custGeom>
          <a:avLst/>
          <a:gdLst/>
          <a:ahLst/>
          <a:cxnLst/>
          <a:rect l="0" t="0" r="0" b="0"/>
          <a:pathLst>
            <a:path>
              <a:moveTo>
                <a:pt x="0" y="0"/>
              </a:moveTo>
              <a:lnTo>
                <a:pt x="744685"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8D42959-97E0-4C5B-9F49-72E7C67DBE6A}">
      <dsp:nvSpPr>
        <dsp:cNvPr id="0" name=""/>
        <dsp:cNvSpPr/>
      </dsp:nvSpPr>
      <dsp:spPr>
        <a:xfrm>
          <a:off x="4915637" y="1997809"/>
          <a:ext cx="1005155" cy="100515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US" altLang="zh-CN" sz="1700" kern="1200" dirty="0" err="1"/>
            <a:t>HAProxy</a:t>
          </a:r>
          <a:endParaRPr lang="zh-CN" altLang="en-US" sz="1700" kern="1200" dirty="0"/>
        </a:p>
      </dsp:txBody>
      <dsp:txXfrm>
        <a:off x="4964705" y="2046877"/>
        <a:ext cx="907019" cy="907019"/>
      </dsp:txXfrm>
    </dsp:sp>
    <dsp:sp modelId="{C6E0BF50-A79F-496E-9CB3-132783915F13}">
      <dsp:nvSpPr>
        <dsp:cNvPr id="0" name=""/>
        <dsp:cNvSpPr/>
      </dsp:nvSpPr>
      <dsp:spPr>
        <a:xfrm rot="5400000">
          <a:off x="3048492" y="3622845"/>
          <a:ext cx="744685" cy="0"/>
        </a:xfrm>
        <a:custGeom>
          <a:avLst/>
          <a:gdLst/>
          <a:ahLst/>
          <a:cxnLst/>
          <a:rect l="0" t="0" r="0" b="0"/>
          <a:pathLst>
            <a:path>
              <a:moveTo>
                <a:pt x="0" y="0"/>
              </a:moveTo>
              <a:lnTo>
                <a:pt x="744685"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953BF5C-17F4-4492-9B01-2DFB6BCC82C5}">
      <dsp:nvSpPr>
        <dsp:cNvPr id="0" name=""/>
        <dsp:cNvSpPr/>
      </dsp:nvSpPr>
      <dsp:spPr>
        <a:xfrm>
          <a:off x="2918257" y="3995188"/>
          <a:ext cx="1005155" cy="100515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a:lnSpc>
              <a:spcPct val="90000"/>
            </a:lnSpc>
            <a:spcBef>
              <a:spcPct val="0"/>
            </a:spcBef>
            <a:spcAft>
              <a:spcPct val="35000"/>
            </a:spcAft>
            <a:buNone/>
          </a:pPr>
          <a:r>
            <a:rPr lang="en-US" altLang="zh-CN" sz="1500" kern="1200" dirty="0" err="1"/>
            <a:t>Tarantool</a:t>
          </a:r>
          <a:endParaRPr lang="zh-CN" altLang="en-US" sz="1500" kern="1200" dirty="0"/>
        </a:p>
      </dsp:txBody>
      <dsp:txXfrm>
        <a:off x="2967325" y="4044256"/>
        <a:ext cx="907019" cy="907019"/>
      </dsp:txXfrm>
    </dsp:sp>
    <dsp:sp modelId="{0CBF0E12-F885-4DF8-BCC8-5830CAC8DD4B}">
      <dsp:nvSpPr>
        <dsp:cNvPr id="0" name=""/>
        <dsp:cNvSpPr/>
      </dsp:nvSpPr>
      <dsp:spPr>
        <a:xfrm rot="10800000">
          <a:off x="1926033" y="2500387"/>
          <a:ext cx="744685" cy="0"/>
        </a:xfrm>
        <a:custGeom>
          <a:avLst/>
          <a:gdLst/>
          <a:ahLst/>
          <a:cxnLst/>
          <a:rect l="0" t="0" r="0" b="0"/>
          <a:pathLst>
            <a:path>
              <a:moveTo>
                <a:pt x="0" y="0"/>
              </a:moveTo>
              <a:lnTo>
                <a:pt x="744685"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E06FC1-CCD3-4687-8EC2-EE03A6FEF69F}">
      <dsp:nvSpPr>
        <dsp:cNvPr id="0" name=""/>
        <dsp:cNvSpPr/>
      </dsp:nvSpPr>
      <dsp:spPr>
        <a:xfrm>
          <a:off x="920878" y="1997809"/>
          <a:ext cx="1005155" cy="100515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1066800">
            <a:lnSpc>
              <a:spcPct val="90000"/>
            </a:lnSpc>
            <a:spcBef>
              <a:spcPct val="0"/>
            </a:spcBef>
            <a:spcAft>
              <a:spcPct val="35000"/>
            </a:spcAft>
            <a:buNone/>
          </a:pPr>
          <a:r>
            <a:rPr lang="en-US" altLang="zh-CN" sz="2400" kern="1200" dirty="0" err="1"/>
            <a:t>Kache</a:t>
          </a:r>
          <a:endParaRPr lang="zh-CN" altLang="en-US" sz="2400" kern="1200" dirty="0"/>
        </a:p>
      </dsp:txBody>
      <dsp:txXfrm>
        <a:off x="969946" y="2046877"/>
        <a:ext cx="907019" cy="9070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C6A1A3-3F54-4E49-BDD6-3A3BC8CBE94C}">
      <dsp:nvSpPr>
        <dsp:cNvPr id="0" name=""/>
        <dsp:cNvSpPr/>
      </dsp:nvSpPr>
      <dsp:spPr>
        <a:xfrm>
          <a:off x="2250543" y="0"/>
          <a:ext cx="2506398" cy="2506780"/>
        </a:xfrm>
        <a:prstGeom prst="circularArrow">
          <a:avLst>
            <a:gd name="adj1" fmla="val 10980"/>
            <a:gd name="adj2" fmla="val 1142322"/>
            <a:gd name="adj3" fmla="val 4500000"/>
            <a:gd name="adj4" fmla="val 108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C3FBC7-F315-47B5-9525-A9FA64400BDD}">
      <dsp:nvSpPr>
        <dsp:cNvPr id="0" name=""/>
        <dsp:cNvSpPr/>
      </dsp:nvSpPr>
      <dsp:spPr>
        <a:xfrm>
          <a:off x="4564312" y="485982"/>
          <a:ext cx="1747536" cy="1002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171450" lvl="1" indent="-171450" algn="ctr" defTabSz="844550">
            <a:lnSpc>
              <a:spcPct val="90000"/>
            </a:lnSpc>
            <a:spcBef>
              <a:spcPct val="0"/>
            </a:spcBef>
            <a:spcAft>
              <a:spcPct val="15000"/>
            </a:spcAft>
            <a:buChar char="•"/>
          </a:pPr>
          <a:r>
            <a:rPr lang="zh-CN" altLang="en-US" sz="1900" kern="1200" dirty="0"/>
            <a:t>应用程序代码</a:t>
          </a:r>
        </a:p>
        <a:p>
          <a:pPr marL="171450" lvl="1" indent="-171450" algn="ctr" defTabSz="844550">
            <a:lnSpc>
              <a:spcPct val="90000"/>
            </a:lnSpc>
            <a:spcBef>
              <a:spcPct val="0"/>
            </a:spcBef>
            <a:spcAft>
              <a:spcPct val="15000"/>
            </a:spcAft>
            <a:buChar char="•"/>
          </a:pPr>
          <a:r>
            <a:rPr lang="zh-CN" altLang="en-US" sz="1900" kern="1200" dirty="0"/>
            <a:t>编译成二进制文件</a:t>
          </a:r>
        </a:p>
      </dsp:txBody>
      <dsp:txXfrm>
        <a:off x="4564312" y="485982"/>
        <a:ext cx="1747536" cy="1002920"/>
      </dsp:txXfrm>
    </dsp:sp>
    <dsp:sp modelId="{44239A61-63AD-4A57-AE31-A44698511EF7}">
      <dsp:nvSpPr>
        <dsp:cNvPr id="0" name=""/>
        <dsp:cNvSpPr/>
      </dsp:nvSpPr>
      <dsp:spPr>
        <a:xfrm>
          <a:off x="2804539" y="905023"/>
          <a:ext cx="1392757" cy="6962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zh-CN" altLang="en-US" sz="2600" kern="1200" dirty="0"/>
            <a:t>构建镜像</a:t>
          </a:r>
        </a:p>
      </dsp:txBody>
      <dsp:txXfrm>
        <a:off x="2804539" y="905023"/>
        <a:ext cx="1392757" cy="696212"/>
      </dsp:txXfrm>
    </dsp:sp>
    <dsp:sp modelId="{1B7863EC-B0A3-416A-A9AA-954ECB78F19B}">
      <dsp:nvSpPr>
        <dsp:cNvPr id="0" name=""/>
        <dsp:cNvSpPr/>
      </dsp:nvSpPr>
      <dsp:spPr>
        <a:xfrm>
          <a:off x="1554399" y="1440331"/>
          <a:ext cx="2506398" cy="2506780"/>
        </a:xfrm>
        <a:prstGeom prst="leftCircularArrow">
          <a:avLst>
            <a:gd name="adj1" fmla="val 10980"/>
            <a:gd name="adj2" fmla="val 1142322"/>
            <a:gd name="adj3" fmla="val 6300000"/>
            <a:gd name="adj4" fmla="val 189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143BC7-9905-45AC-BC3A-A538805ECC5A}">
      <dsp:nvSpPr>
        <dsp:cNvPr id="0" name=""/>
        <dsp:cNvSpPr/>
      </dsp:nvSpPr>
      <dsp:spPr>
        <a:xfrm>
          <a:off x="4238928" y="2355139"/>
          <a:ext cx="1503839" cy="1002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marL="171450" lvl="1" indent="-171450" algn="ctr" defTabSz="844550">
            <a:lnSpc>
              <a:spcPct val="90000"/>
            </a:lnSpc>
            <a:spcBef>
              <a:spcPct val="0"/>
            </a:spcBef>
            <a:spcAft>
              <a:spcPct val="15000"/>
            </a:spcAft>
            <a:buChar char="•"/>
          </a:pPr>
          <a:r>
            <a:rPr lang="en-US" altLang="zh-CN" sz="1900" kern="1200" dirty="0"/>
            <a:t>XML</a:t>
          </a:r>
          <a:r>
            <a:rPr lang="zh-CN" altLang="en-US" sz="1900" kern="1200" dirty="0"/>
            <a:t>文件或命令行参数</a:t>
          </a:r>
        </a:p>
      </dsp:txBody>
      <dsp:txXfrm>
        <a:off x="4238928" y="2355139"/>
        <a:ext cx="1503839" cy="1002920"/>
      </dsp:txXfrm>
    </dsp:sp>
    <dsp:sp modelId="{54222CE8-EA2C-4F51-AF11-04DD6C79340B}">
      <dsp:nvSpPr>
        <dsp:cNvPr id="0" name=""/>
        <dsp:cNvSpPr/>
      </dsp:nvSpPr>
      <dsp:spPr>
        <a:xfrm>
          <a:off x="2111220" y="2353686"/>
          <a:ext cx="1392757" cy="6962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zh-CN" altLang="en-US" sz="2600" kern="1200" dirty="0"/>
            <a:t>创建</a:t>
          </a:r>
          <a:r>
            <a:rPr lang="en-US" altLang="zh-CN" sz="2600" kern="1200" dirty="0"/>
            <a:t>VM</a:t>
          </a:r>
          <a:endParaRPr lang="zh-CN" altLang="en-US" sz="2600" kern="1200" dirty="0"/>
        </a:p>
      </dsp:txBody>
      <dsp:txXfrm>
        <a:off x="2111220" y="2353686"/>
        <a:ext cx="1392757" cy="696212"/>
      </dsp:txXfrm>
    </dsp:sp>
    <dsp:sp modelId="{4F543545-5588-4E16-9DC3-EB44223CECF4}">
      <dsp:nvSpPr>
        <dsp:cNvPr id="0" name=""/>
        <dsp:cNvSpPr/>
      </dsp:nvSpPr>
      <dsp:spPr>
        <a:xfrm>
          <a:off x="2428932" y="3053022"/>
          <a:ext cx="2153384" cy="2154248"/>
        </a:xfrm>
        <a:prstGeom prst="blockArc">
          <a:avLst>
            <a:gd name="adj1" fmla="val 13500000"/>
            <a:gd name="adj2" fmla="val 10800000"/>
            <a:gd name="adj3" fmla="val 1274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899E25-4A50-4178-83B3-983E421D784D}">
      <dsp:nvSpPr>
        <dsp:cNvPr id="0" name=""/>
        <dsp:cNvSpPr/>
      </dsp:nvSpPr>
      <dsp:spPr>
        <a:xfrm>
          <a:off x="2807834" y="3804432"/>
          <a:ext cx="1392757" cy="6962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1155700">
            <a:lnSpc>
              <a:spcPct val="90000"/>
            </a:lnSpc>
            <a:spcBef>
              <a:spcPct val="0"/>
            </a:spcBef>
            <a:spcAft>
              <a:spcPct val="35000"/>
            </a:spcAft>
            <a:buNone/>
          </a:pPr>
          <a:r>
            <a:rPr lang="zh-CN" altLang="en-US" sz="2600" kern="1200" dirty="0"/>
            <a:t>运行</a:t>
          </a:r>
          <a:r>
            <a:rPr lang="en-US" altLang="zh-CN" sz="2600" kern="1200" dirty="0"/>
            <a:t>VM</a:t>
          </a:r>
          <a:endParaRPr lang="zh-CN" altLang="en-US" sz="2600" kern="1200" dirty="0"/>
        </a:p>
      </dsp:txBody>
      <dsp:txXfrm>
        <a:off x="2807834" y="3804432"/>
        <a:ext cx="1392757" cy="69621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E637B7-913D-4F93-9359-2F24C4C0D35C}">
      <dsp:nvSpPr>
        <dsp:cNvPr id="0" name=""/>
        <dsp:cNvSpPr/>
      </dsp:nvSpPr>
      <dsp:spPr>
        <a:xfrm>
          <a:off x="1386" y="1716682"/>
          <a:ext cx="1846791" cy="9233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en-US" altLang="zh-CN" sz="2500" kern="1200" dirty="0"/>
            <a:t>VirtManager</a:t>
          </a:r>
          <a:endParaRPr lang="zh-CN" altLang="en-US" sz="2500" kern="1200" dirty="0"/>
        </a:p>
      </dsp:txBody>
      <dsp:txXfrm>
        <a:off x="28431" y="1743727"/>
        <a:ext cx="1792701" cy="869305"/>
      </dsp:txXfrm>
    </dsp:sp>
    <dsp:sp modelId="{960D415B-8CB8-4674-8DF9-FB0B0550E5D8}">
      <dsp:nvSpPr>
        <dsp:cNvPr id="0" name=""/>
        <dsp:cNvSpPr/>
      </dsp:nvSpPr>
      <dsp:spPr>
        <a:xfrm rot="18289469">
          <a:off x="1570747" y="1632091"/>
          <a:ext cx="1293578" cy="30673"/>
        </a:xfrm>
        <a:custGeom>
          <a:avLst/>
          <a:gdLst/>
          <a:ahLst/>
          <a:cxnLst/>
          <a:rect l="0" t="0" r="0" b="0"/>
          <a:pathLst>
            <a:path>
              <a:moveTo>
                <a:pt x="0" y="15336"/>
              </a:moveTo>
              <a:lnTo>
                <a:pt x="1293578" y="1533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85197" y="1615088"/>
        <a:ext cx="64678" cy="64678"/>
      </dsp:txXfrm>
    </dsp:sp>
    <dsp:sp modelId="{C019EDA9-BEB5-4411-A294-88056021D9E9}">
      <dsp:nvSpPr>
        <dsp:cNvPr id="0" name=""/>
        <dsp:cNvSpPr/>
      </dsp:nvSpPr>
      <dsp:spPr>
        <a:xfrm>
          <a:off x="2586895" y="654777"/>
          <a:ext cx="1846791" cy="9233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t>构建</a:t>
          </a:r>
          <a:r>
            <a:rPr lang="en-US" altLang="zh-CN" sz="2500" kern="1200" dirty="0"/>
            <a:t>Images</a:t>
          </a:r>
          <a:endParaRPr lang="zh-CN" altLang="en-US" sz="2500" kern="1200" dirty="0"/>
        </a:p>
      </dsp:txBody>
      <dsp:txXfrm>
        <a:off x="2613940" y="681822"/>
        <a:ext cx="1792701" cy="869305"/>
      </dsp:txXfrm>
    </dsp:sp>
    <dsp:sp modelId="{FB359427-F2AD-4B36-B9EB-0F56DD952B0F}">
      <dsp:nvSpPr>
        <dsp:cNvPr id="0" name=""/>
        <dsp:cNvSpPr/>
      </dsp:nvSpPr>
      <dsp:spPr>
        <a:xfrm>
          <a:off x="4433687" y="1101138"/>
          <a:ext cx="738716" cy="30673"/>
        </a:xfrm>
        <a:custGeom>
          <a:avLst/>
          <a:gdLst/>
          <a:ahLst/>
          <a:cxnLst/>
          <a:rect l="0" t="0" r="0" b="0"/>
          <a:pathLst>
            <a:path>
              <a:moveTo>
                <a:pt x="0" y="15336"/>
              </a:moveTo>
              <a:lnTo>
                <a:pt x="738716" y="1533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784577" y="1098007"/>
        <a:ext cx="36935" cy="36935"/>
      </dsp:txXfrm>
    </dsp:sp>
    <dsp:sp modelId="{BA3F5B65-C552-40B6-9017-F6F7B2280EAA}">
      <dsp:nvSpPr>
        <dsp:cNvPr id="0" name=""/>
        <dsp:cNvSpPr/>
      </dsp:nvSpPr>
      <dsp:spPr>
        <a:xfrm>
          <a:off x="5172403" y="654777"/>
          <a:ext cx="1846754" cy="9233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t>接收源码请求</a:t>
          </a:r>
        </a:p>
      </dsp:txBody>
      <dsp:txXfrm>
        <a:off x="5199448" y="681822"/>
        <a:ext cx="1792664" cy="869305"/>
      </dsp:txXfrm>
    </dsp:sp>
    <dsp:sp modelId="{65E29758-E1CC-4066-A91F-1797A7E2191B}">
      <dsp:nvSpPr>
        <dsp:cNvPr id="0" name=""/>
        <dsp:cNvSpPr/>
      </dsp:nvSpPr>
      <dsp:spPr>
        <a:xfrm>
          <a:off x="7019158" y="1101138"/>
          <a:ext cx="738716" cy="30673"/>
        </a:xfrm>
        <a:custGeom>
          <a:avLst/>
          <a:gdLst/>
          <a:ahLst/>
          <a:cxnLst/>
          <a:rect l="0" t="0" r="0" b="0"/>
          <a:pathLst>
            <a:path>
              <a:moveTo>
                <a:pt x="0" y="15336"/>
              </a:moveTo>
              <a:lnTo>
                <a:pt x="738716" y="1533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7370049" y="1098007"/>
        <a:ext cx="36935" cy="36935"/>
      </dsp:txXfrm>
    </dsp:sp>
    <dsp:sp modelId="{94796F69-456B-47F8-AC43-08DB50DF3171}">
      <dsp:nvSpPr>
        <dsp:cNvPr id="0" name=""/>
        <dsp:cNvSpPr/>
      </dsp:nvSpPr>
      <dsp:spPr>
        <a:xfrm>
          <a:off x="7757875" y="654777"/>
          <a:ext cx="1846791" cy="9233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t>识别分类</a:t>
          </a:r>
        </a:p>
      </dsp:txBody>
      <dsp:txXfrm>
        <a:off x="7784920" y="681822"/>
        <a:ext cx="1792701" cy="869305"/>
      </dsp:txXfrm>
    </dsp:sp>
    <dsp:sp modelId="{89680082-538C-4F2B-8772-E3312D8A243F}">
      <dsp:nvSpPr>
        <dsp:cNvPr id="0" name=""/>
        <dsp:cNvSpPr/>
      </dsp:nvSpPr>
      <dsp:spPr>
        <a:xfrm rot="3310531">
          <a:off x="1570747" y="2693996"/>
          <a:ext cx="1293578" cy="30673"/>
        </a:xfrm>
        <a:custGeom>
          <a:avLst/>
          <a:gdLst/>
          <a:ahLst/>
          <a:cxnLst/>
          <a:rect l="0" t="0" r="0" b="0"/>
          <a:pathLst>
            <a:path>
              <a:moveTo>
                <a:pt x="0" y="15336"/>
              </a:moveTo>
              <a:lnTo>
                <a:pt x="1293578" y="1533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185197" y="2676994"/>
        <a:ext cx="64678" cy="64678"/>
      </dsp:txXfrm>
    </dsp:sp>
    <dsp:sp modelId="{2C804B6C-3913-46B0-94D3-836602812A8F}">
      <dsp:nvSpPr>
        <dsp:cNvPr id="0" name=""/>
        <dsp:cNvSpPr/>
      </dsp:nvSpPr>
      <dsp:spPr>
        <a:xfrm>
          <a:off x="2586895" y="2778588"/>
          <a:ext cx="1846791" cy="9233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t>管理</a:t>
          </a:r>
          <a:r>
            <a:rPr lang="en-US" altLang="zh-CN" sz="2500" kern="1200" dirty="0"/>
            <a:t>VMs</a:t>
          </a:r>
          <a:endParaRPr lang="zh-CN" altLang="en-US" sz="2500" kern="1200" dirty="0"/>
        </a:p>
      </dsp:txBody>
      <dsp:txXfrm>
        <a:off x="2613940" y="2805633"/>
        <a:ext cx="1792701" cy="869305"/>
      </dsp:txXfrm>
    </dsp:sp>
    <dsp:sp modelId="{8F1C439A-6E63-4FFD-9C10-079FD230EABF}">
      <dsp:nvSpPr>
        <dsp:cNvPr id="0" name=""/>
        <dsp:cNvSpPr/>
      </dsp:nvSpPr>
      <dsp:spPr>
        <a:xfrm rot="18289469">
          <a:off x="4156256" y="2693996"/>
          <a:ext cx="1293578" cy="30673"/>
        </a:xfrm>
        <a:custGeom>
          <a:avLst/>
          <a:gdLst/>
          <a:ahLst/>
          <a:cxnLst/>
          <a:rect l="0" t="0" r="0" b="0"/>
          <a:pathLst>
            <a:path>
              <a:moveTo>
                <a:pt x="0" y="15336"/>
              </a:moveTo>
              <a:lnTo>
                <a:pt x="1293578" y="1533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770706" y="2676994"/>
        <a:ext cx="64678" cy="64678"/>
      </dsp:txXfrm>
    </dsp:sp>
    <dsp:sp modelId="{0BD8F4FD-5125-43D1-B467-37E82FE0AD2D}">
      <dsp:nvSpPr>
        <dsp:cNvPr id="0" name=""/>
        <dsp:cNvSpPr/>
      </dsp:nvSpPr>
      <dsp:spPr>
        <a:xfrm>
          <a:off x="5172403" y="1716682"/>
          <a:ext cx="1846791" cy="9233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t>创建</a:t>
          </a:r>
        </a:p>
      </dsp:txBody>
      <dsp:txXfrm>
        <a:off x="5199448" y="1743727"/>
        <a:ext cx="1792701" cy="869305"/>
      </dsp:txXfrm>
    </dsp:sp>
    <dsp:sp modelId="{1B356CB5-E859-48FD-A351-07ABE7071988}">
      <dsp:nvSpPr>
        <dsp:cNvPr id="0" name=""/>
        <dsp:cNvSpPr/>
      </dsp:nvSpPr>
      <dsp:spPr>
        <a:xfrm>
          <a:off x="4433687" y="3224949"/>
          <a:ext cx="738716" cy="30673"/>
        </a:xfrm>
        <a:custGeom>
          <a:avLst/>
          <a:gdLst/>
          <a:ahLst/>
          <a:cxnLst/>
          <a:rect l="0" t="0" r="0" b="0"/>
          <a:pathLst>
            <a:path>
              <a:moveTo>
                <a:pt x="0" y="15336"/>
              </a:moveTo>
              <a:lnTo>
                <a:pt x="738716" y="1533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784577" y="3221818"/>
        <a:ext cx="36935" cy="36935"/>
      </dsp:txXfrm>
    </dsp:sp>
    <dsp:sp modelId="{2344F8B4-EC9A-43BD-BA54-2B260896D487}">
      <dsp:nvSpPr>
        <dsp:cNvPr id="0" name=""/>
        <dsp:cNvSpPr/>
      </dsp:nvSpPr>
      <dsp:spPr>
        <a:xfrm>
          <a:off x="5172403" y="2778588"/>
          <a:ext cx="1846791" cy="9233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t>监控</a:t>
          </a:r>
        </a:p>
      </dsp:txBody>
      <dsp:txXfrm>
        <a:off x="5199448" y="2805633"/>
        <a:ext cx="1792701" cy="869305"/>
      </dsp:txXfrm>
    </dsp:sp>
    <dsp:sp modelId="{CC8CFDFE-461C-4B10-BEEB-130C699700E5}">
      <dsp:nvSpPr>
        <dsp:cNvPr id="0" name=""/>
        <dsp:cNvSpPr/>
      </dsp:nvSpPr>
      <dsp:spPr>
        <a:xfrm rot="3310531">
          <a:off x="4156256" y="3755901"/>
          <a:ext cx="1293578" cy="30673"/>
        </a:xfrm>
        <a:custGeom>
          <a:avLst/>
          <a:gdLst/>
          <a:ahLst/>
          <a:cxnLst/>
          <a:rect l="0" t="0" r="0" b="0"/>
          <a:pathLst>
            <a:path>
              <a:moveTo>
                <a:pt x="0" y="15336"/>
              </a:moveTo>
              <a:lnTo>
                <a:pt x="1293578" y="1533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770706" y="3738899"/>
        <a:ext cx="64678" cy="64678"/>
      </dsp:txXfrm>
    </dsp:sp>
    <dsp:sp modelId="{735A2F17-A179-44E3-837A-610CA3155D8F}">
      <dsp:nvSpPr>
        <dsp:cNvPr id="0" name=""/>
        <dsp:cNvSpPr/>
      </dsp:nvSpPr>
      <dsp:spPr>
        <a:xfrm>
          <a:off x="5172403" y="3840493"/>
          <a:ext cx="1846791" cy="92339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a:lnSpc>
              <a:spcPct val="90000"/>
            </a:lnSpc>
            <a:spcBef>
              <a:spcPct val="0"/>
            </a:spcBef>
            <a:spcAft>
              <a:spcPct val="35000"/>
            </a:spcAft>
            <a:buNone/>
          </a:pPr>
          <a:r>
            <a:rPr lang="zh-CN" altLang="en-US" sz="2500" kern="1200" dirty="0"/>
            <a:t>删除</a:t>
          </a:r>
        </a:p>
      </dsp:txBody>
      <dsp:txXfrm>
        <a:off x="5199448" y="3867538"/>
        <a:ext cx="1792701" cy="86930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230A3D-103B-48CB-9CA4-F7A00DDE8677}">
      <dsp:nvSpPr>
        <dsp:cNvPr id="0" name=""/>
        <dsp:cNvSpPr/>
      </dsp:nvSpPr>
      <dsp:spPr>
        <a:xfrm>
          <a:off x="0" y="0"/>
          <a:ext cx="11109960" cy="1491900"/>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40030" tIns="240030" rIns="240030" bIns="240030" numCol="1" spcCol="1270" anchor="ctr" anchorCtr="0">
          <a:noAutofit/>
        </a:bodyPr>
        <a:lstStyle/>
        <a:p>
          <a:pPr marL="0" lvl="0" indent="0" algn="ctr" defTabSz="2800350">
            <a:lnSpc>
              <a:spcPct val="90000"/>
            </a:lnSpc>
            <a:spcBef>
              <a:spcPct val="0"/>
            </a:spcBef>
            <a:spcAft>
              <a:spcPct val="35000"/>
            </a:spcAft>
            <a:buNone/>
          </a:pPr>
          <a:r>
            <a:rPr lang="en-US" altLang="zh-CN" sz="6300" kern="1200" dirty="0" err="1"/>
            <a:t>libvirt</a:t>
          </a:r>
          <a:r>
            <a:rPr lang="en-US" altLang="zh-CN" sz="6300" kern="1200" dirty="0"/>
            <a:t> API</a:t>
          </a:r>
          <a:endParaRPr lang="zh-CN" altLang="en-US" sz="6300" kern="1200" dirty="0"/>
        </a:p>
      </dsp:txBody>
      <dsp:txXfrm>
        <a:off x="0" y="0"/>
        <a:ext cx="11109960" cy="1491900"/>
      </dsp:txXfrm>
    </dsp:sp>
    <dsp:sp modelId="{8B4ACE00-10AF-4A83-97E2-DC3C21F2403B}">
      <dsp:nvSpPr>
        <dsp:cNvPr id="0" name=""/>
        <dsp:cNvSpPr/>
      </dsp:nvSpPr>
      <dsp:spPr>
        <a:xfrm>
          <a:off x="1356" y="1491900"/>
          <a:ext cx="2221449" cy="3132991"/>
        </a:xfrm>
        <a:prstGeom prst="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altLang="zh-CN" sz="3900" kern="1200" dirty="0" err="1"/>
            <a:t>virsh</a:t>
          </a:r>
          <a:endParaRPr lang="zh-CN" altLang="en-US" sz="3900" kern="1200" dirty="0"/>
        </a:p>
      </dsp:txBody>
      <dsp:txXfrm>
        <a:off x="1356" y="1491900"/>
        <a:ext cx="2221449" cy="3132991"/>
      </dsp:txXfrm>
    </dsp:sp>
    <dsp:sp modelId="{60698087-5BBB-42BA-8E80-C2CF4251EACF}">
      <dsp:nvSpPr>
        <dsp:cNvPr id="0" name=""/>
        <dsp:cNvSpPr/>
      </dsp:nvSpPr>
      <dsp:spPr>
        <a:xfrm>
          <a:off x="2222805" y="1491900"/>
          <a:ext cx="2221449" cy="3132991"/>
        </a:xfrm>
        <a:prstGeom prst="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altLang="zh-CN" sz="3900" kern="1200" dirty="0" err="1"/>
            <a:t>Virt</a:t>
          </a:r>
          <a:r>
            <a:rPr lang="en-US" altLang="zh-CN" sz="3900" kern="1200" dirty="0"/>
            <a:t>-manager</a:t>
          </a:r>
          <a:endParaRPr lang="zh-CN" altLang="en-US" sz="3900" kern="1200" dirty="0"/>
        </a:p>
      </dsp:txBody>
      <dsp:txXfrm>
        <a:off x="2222805" y="1491900"/>
        <a:ext cx="2221449" cy="3132991"/>
      </dsp:txXfrm>
    </dsp:sp>
    <dsp:sp modelId="{932E58A3-3C20-4891-83F4-9C9D434294B5}">
      <dsp:nvSpPr>
        <dsp:cNvPr id="0" name=""/>
        <dsp:cNvSpPr/>
      </dsp:nvSpPr>
      <dsp:spPr>
        <a:xfrm>
          <a:off x="4444255" y="1491900"/>
          <a:ext cx="2221449" cy="3132991"/>
        </a:xfrm>
        <a:prstGeom prst="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altLang="zh-CN" sz="3900" kern="1200" dirty="0" err="1"/>
            <a:t>Virt</a:t>
          </a:r>
          <a:r>
            <a:rPr lang="en-US" altLang="zh-CN" sz="3900" kern="1200" dirty="0"/>
            <a:t>-viewer</a:t>
          </a:r>
          <a:endParaRPr lang="zh-CN" altLang="en-US" sz="3900" kern="1200" dirty="0"/>
        </a:p>
      </dsp:txBody>
      <dsp:txXfrm>
        <a:off x="4444255" y="1491900"/>
        <a:ext cx="2221449" cy="3132991"/>
      </dsp:txXfrm>
    </dsp:sp>
    <dsp:sp modelId="{9FECBD94-5152-4E1B-9EA8-4A7C99483936}">
      <dsp:nvSpPr>
        <dsp:cNvPr id="0" name=""/>
        <dsp:cNvSpPr/>
      </dsp:nvSpPr>
      <dsp:spPr>
        <a:xfrm>
          <a:off x="6665704" y="1491900"/>
          <a:ext cx="2221449" cy="3132991"/>
        </a:xfrm>
        <a:prstGeom prst="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altLang="zh-CN" sz="3900" kern="1200" dirty="0" err="1"/>
            <a:t>Virt</a:t>
          </a:r>
          <a:r>
            <a:rPr lang="en-US" altLang="zh-CN" sz="3900" kern="1200" dirty="0"/>
            <a:t>-install</a:t>
          </a:r>
          <a:endParaRPr lang="zh-CN" altLang="en-US" sz="3900" kern="1200" dirty="0"/>
        </a:p>
      </dsp:txBody>
      <dsp:txXfrm>
        <a:off x="6665704" y="1491900"/>
        <a:ext cx="2221449" cy="3132991"/>
      </dsp:txXfrm>
    </dsp:sp>
    <dsp:sp modelId="{030A0671-59DC-464D-BAB1-2D37000ADD01}">
      <dsp:nvSpPr>
        <dsp:cNvPr id="0" name=""/>
        <dsp:cNvSpPr/>
      </dsp:nvSpPr>
      <dsp:spPr>
        <a:xfrm>
          <a:off x="8887154" y="1491900"/>
          <a:ext cx="2221449" cy="3132991"/>
        </a:xfrm>
        <a:prstGeom prst="rect">
          <a:avLst/>
        </a:prstGeom>
        <a:solidFill>
          <a:schemeClr val="accent1">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altLang="zh-CN" sz="3900" kern="1200" dirty="0"/>
            <a:t>Other tools</a:t>
          </a:r>
          <a:endParaRPr lang="zh-CN" altLang="en-US" sz="3900" kern="1200" dirty="0"/>
        </a:p>
      </dsp:txBody>
      <dsp:txXfrm>
        <a:off x="8887154" y="1491900"/>
        <a:ext cx="2221449" cy="3132991"/>
      </dsp:txXfrm>
    </dsp:sp>
    <dsp:sp modelId="{17448039-D290-4A85-AC13-80C5CFA090C9}">
      <dsp:nvSpPr>
        <dsp:cNvPr id="0" name=""/>
        <dsp:cNvSpPr/>
      </dsp:nvSpPr>
      <dsp:spPr>
        <a:xfrm>
          <a:off x="0" y="4624892"/>
          <a:ext cx="11109960" cy="348110"/>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webp>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010F04-CDFD-4CC7-ADF4-44BBE84335C1}" type="datetimeFigureOut">
              <a:rPr lang="zh-CN" altLang="en-US" smtClean="0"/>
              <a:t>2021/7/8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54C684-F8BA-4C67-AD0E-C7B16860C850}" type="slidenum">
              <a:rPr lang="zh-CN" altLang="en-US" smtClean="0"/>
              <a:t>‹#›</a:t>
            </a:fld>
            <a:endParaRPr lang="zh-CN" altLang="en-US"/>
          </a:p>
        </p:txBody>
      </p:sp>
    </p:spTree>
    <p:extLst>
      <p:ext uri="{BB962C8B-B14F-4D97-AF65-F5344CB8AC3E}">
        <p14:creationId xmlns:p14="http://schemas.microsoft.com/office/powerpoint/2010/main" val="3229354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BA23211-66F3-4E52-BE2E-D8A9E8DA1D06}"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latin typeface="-apple-system"/>
              </a:rPr>
              <a:t>1.Rust</a:t>
            </a:r>
            <a:r>
              <a:rPr lang="zh-CN" altLang="en-US" sz="1200" b="1" dirty="0">
                <a:latin typeface="-apple-system"/>
              </a:rPr>
              <a:t>的所有权</a:t>
            </a:r>
            <a:r>
              <a:rPr lang="en-US" altLang="zh-CN" sz="1200" b="1" dirty="0">
                <a:latin typeface="-apple-system"/>
              </a:rPr>
              <a:t>/</a:t>
            </a:r>
            <a:r>
              <a:rPr lang="zh-CN" altLang="en-US" sz="1200" b="1" dirty="0">
                <a:latin typeface="-apple-system"/>
              </a:rPr>
              <a:t>生命周期模型提供无</a:t>
            </a:r>
            <a:r>
              <a:rPr lang="en-US" altLang="zh-CN" sz="1200" b="1" dirty="0">
                <a:latin typeface="-apple-system"/>
              </a:rPr>
              <a:t>GC</a:t>
            </a:r>
            <a:r>
              <a:rPr lang="zh-CN" altLang="en-US" sz="1200" b="1" dirty="0">
                <a:latin typeface="-apple-system"/>
              </a:rPr>
              <a:t>的内存安全保证，和</a:t>
            </a:r>
            <a:r>
              <a:rPr lang="en-US" altLang="zh-CN" sz="1200" b="1" dirty="0">
                <a:latin typeface="-apple-system"/>
              </a:rPr>
              <a:t>C/C++</a:t>
            </a:r>
            <a:r>
              <a:rPr lang="zh-CN" altLang="en-US" sz="1200" b="1" dirty="0">
                <a:latin typeface="-apple-system"/>
              </a:rPr>
              <a:t>比，不用提心吊胆地操作指针、引用、迭代器，</a:t>
            </a:r>
            <a:r>
              <a:rPr lang="en-US" altLang="zh-CN" sz="1200" b="1" dirty="0">
                <a:latin typeface="-apple-system"/>
              </a:rPr>
              <a:t>Rust</a:t>
            </a:r>
            <a:r>
              <a:rPr lang="zh-CN" altLang="en-US" sz="1200" b="1" dirty="0">
                <a:latin typeface="-apple-system"/>
              </a:rPr>
              <a:t>编译器会追踪识别出所有不安全的操作，从而减少痛苦的调试时间。编译提示也很友好，不会像</a:t>
            </a:r>
            <a:r>
              <a:rPr lang="en-US" altLang="zh-CN" sz="1200" b="1" dirty="0">
                <a:latin typeface="-apple-system"/>
              </a:rPr>
              <a:t>C++</a:t>
            </a:r>
            <a:r>
              <a:rPr lang="zh-CN" altLang="en-US" sz="1200" b="1" dirty="0">
                <a:latin typeface="-apple-system"/>
              </a:rPr>
              <a:t>那样需要从几百行报错里找错误点。</a:t>
            </a:r>
          </a:p>
          <a:p>
            <a:r>
              <a:rPr lang="en-US" altLang="zh-CN" sz="1200" b="1" dirty="0">
                <a:latin typeface="-apple-system"/>
              </a:rPr>
              <a:t>2.Rust</a:t>
            </a:r>
            <a:r>
              <a:rPr lang="zh-CN" altLang="en-US" sz="1200" b="1" dirty="0">
                <a:latin typeface="-apple-system"/>
              </a:rPr>
              <a:t>通过类型系统实现了线程安全检测，开发者可以无痛并发，不需要翻阅大段文档来看某个类型是否线程安全。</a:t>
            </a:r>
          </a:p>
          <a:p>
            <a:endParaRPr lang="zh-CN" altLang="en-US" dirty="0"/>
          </a:p>
        </p:txBody>
      </p:sp>
      <p:sp>
        <p:nvSpPr>
          <p:cNvPr id="4" name="灯片编号占位符 3"/>
          <p:cNvSpPr>
            <a:spLocks noGrp="1"/>
          </p:cNvSpPr>
          <p:nvPr>
            <p:ph type="sldNum" sz="quarter" idx="10"/>
          </p:nvPr>
        </p:nvSpPr>
        <p:spPr/>
        <p:txBody>
          <a:bodyPr/>
          <a:lstStyle/>
          <a:p>
            <a:fld id="{5DEECC6B-0D75-40C4-9779-324848984028}" type="slidenum">
              <a:rPr lang="zh-CN" altLang="en-US" smtClean="0"/>
              <a:t>10</a:t>
            </a:fld>
            <a:endParaRPr lang="zh-CN" altLang="en-US"/>
          </a:p>
        </p:txBody>
      </p:sp>
    </p:spTree>
    <p:extLst>
      <p:ext uri="{BB962C8B-B14F-4D97-AF65-F5344CB8AC3E}">
        <p14:creationId xmlns:p14="http://schemas.microsoft.com/office/powerpoint/2010/main" val="2245061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11</a:t>
            </a:fld>
            <a:endParaRPr lang="zh-CN" altLang="en-US"/>
          </a:p>
        </p:txBody>
      </p:sp>
    </p:spTree>
    <p:extLst>
      <p:ext uri="{BB962C8B-B14F-4D97-AF65-F5344CB8AC3E}">
        <p14:creationId xmlns:p14="http://schemas.microsoft.com/office/powerpoint/2010/main" val="6303116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a:latin typeface="Consolas" panose="020B0609020204030204" pitchFamily="49" charset="0"/>
              </a:rPr>
              <a:t>Unikernel </a:t>
            </a:r>
            <a:r>
              <a:rPr lang="zh-CN" altLang="en-US" sz="1200" dirty="0">
                <a:latin typeface="Consolas" panose="020B0609020204030204" pitchFamily="49" charset="0"/>
              </a:rPr>
              <a:t>是与某种语言紧密相关的，一种 </a:t>
            </a:r>
            <a:r>
              <a:rPr lang="en-US" altLang="zh-CN" sz="1200" dirty="0" err="1">
                <a:latin typeface="Consolas" panose="020B0609020204030204" pitchFamily="49" charset="0"/>
              </a:rPr>
              <a:t>unikernel</a:t>
            </a:r>
            <a:r>
              <a:rPr lang="en-US" altLang="zh-CN" sz="1200" dirty="0">
                <a:latin typeface="Consolas" panose="020B0609020204030204" pitchFamily="49" charset="0"/>
              </a:rPr>
              <a:t> </a:t>
            </a:r>
            <a:r>
              <a:rPr lang="zh-CN" altLang="en-US" sz="1200" dirty="0">
                <a:latin typeface="Consolas" panose="020B0609020204030204" pitchFamily="49" charset="0"/>
              </a:rPr>
              <a:t>只能用一种语言写程序，这个</a:t>
            </a:r>
            <a:r>
              <a:rPr lang="en-US" altLang="zh-CN" sz="1200" dirty="0" err="1">
                <a:latin typeface="Consolas" panose="020B0609020204030204" pitchFamily="49" charset="0"/>
              </a:rPr>
              <a:t>LibraryOS</a:t>
            </a:r>
            <a:r>
              <a:rPr lang="en-US" altLang="zh-CN" sz="1200" dirty="0">
                <a:latin typeface="Consolas" panose="020B0609020204030204" pitchFamily="49" charset="0"/>
              </a:rPr>
              <a:t> </a:t>
            </a:r>
            <a:r>
              <a:rPr lang="zh-CN" altLang="en-US" sz="1200" dirty="0">
                <a:latin typeface="Consolas" panose="020B0609020204030204" pitchFamily="49" charset="0"/>
              </a:rPr>
              <a:t>加上你自己写的程序最终被编译成一个操作系统，这个操作系统只跑你的程序，里面也只有你这一个程序，没有其它冗余的程序，没有多进程切换，所以系统很小也很简单。</a:t>
            </a:r>
            <a:endParaRPr lang="zh-CN" altLang="en-US" dirty="0"/>
          </a:p>
        </p:txBody>
      </p:sp>
      <p:sp>
        <p:nvSpPr>
          <p:cNvPr id="4" name="灯片编号占位符 3"/>
          <p:cNvSpPr>
            <a:spLocks noGrp="1"/>
          </p:cNvSpPr>
          <p:nvPr>
            <p:ph type="sldNum" sz="quarter" idx="10"/>
          </p:nvPr>
        </p:nvSpPr>
        <p:spPr/>
        <p:txBody>
          <a:bodyPr/>
          <a:lstStyle/>
          <a:p>
            <a:fld id="{5DEECC6B-0D75-40C4-9779-324848984028}" type="slidenum">
              <a:rPr lang="zh-CN" altLang="en-US" smtClean="0"/>
              <a:t>12</a:t>
            </a:fld>
            <a:endParaRPr lang="zh-CN" altLang="en-US"/>
          </a:p>
        </p:txBody>
      </p:sp>
    </p:spTree>
    <p:extLst>
      <p:ext uri="{BB962C8B-B14F-4D97-AF65-F5344CB8AC3E}">
        <p14:creationId xmlns:p14="http://schemas.microsoft.com/office/powerpoint/2010/main" val="16260074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13</a:t>
            </a:fld>
            <a:endParaRPr lang="zh-CN" altLang="en-US"/>
          </a:p>
        </p:txBody>
      </p:sp>
    </p:spTree>
    <p:extLst>
      <p:ext uri="{BB962C8B-B14F-4D97-AF65-F5344CB8AC3E}">
        <p14:creationId xmlns:p14="http://schemas.microsoft.com/office/powerpoint/2010/main" val="1127867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14</a:t>
            </a:fld>
            <a:endParaRPr lang="zh-CN" altLang="en-US"/>
          </a:p>
        </p:txBody>
      </p:sp>
    </p:spTree>
    <p:extLst>
      <p:ext uri="{BB962C8B-B14F-4D97-AF65-F5344CB8AC3E}">
        <p14:creationId xmlns:p14="http://schemas.microsoft.com/office/powerpoint/2010/main" val="40593080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15</a:t>
            </a:fld>
            <a:endParaRPr lang="zh-CN" altLang="en-US"/>
          </a:p>
        </p:txBody>
      </p:sp>
    </p:spTree>
    <p:extLst>
      <p:ext uri="{BB962C8B-B14F-4D97-AF65-F5344CB8AC3E}">
        <p14:creationId xmlns:p14="http://schemas.microsoft.com/office/powerpoint/2010/main" val="33121060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BA23211-66F3-4E52-BE2E-D8A9E8DA1D06}"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18</a:t>
            </a:fld>
            <a:endParaRPr lang="zh-CN" altLang="en-US"/>
          </a:p>
        </p:txBody>
      </p:sp>
    </p:spTree>
    <p:extLst>
      <p:ext uri="{BB962C8B-B14F-4D97-AF65-F5344CB8AC3E}">
        <p14:creationId xmlns:p14="http://schemas.microsoft.com/office/powerpoint/2010/main" val="6427706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191919"/>
                </a:solidFill>
                <a:effectLst/>
                <a:latin typeface="PingFang SC"/>
              </a:rPr>
              <a:t>2019</a:t>
            </a:r>
            <a:r>
              <a:rPr lang="zh-CN" altLang="en-US" b="0" i="0" dirty="0">
                <a:solidFill>
                  <a:srgbClr val="191919"/>
                </a:solidFill>
                <a:effectLst/>
                <a:latin typeface="PingFang SC"/>
              </a:rPr>
              <a:t>年，</a:t>
            </a:r>
            <a:r>
              <a:rPr lang="en-US" altLang="zh-CN" b="0" i="0" dirty="0">
                <a:solidFill>
                  <a:srgbClr val="191919"/>
                </a:solidFill>
                <a:effectLst/>
                <a:latin typeface="PingFang SC"/>
              </a:rPr>
              <a:t>Kata containers</a:t>
            </a:r>
            <a:r>
              <a:rPr lang="zh-CN" altLang="en-US" b="0" i="0" dirty="0">
                <a:solidFill>
                  <a:srgbClr val="191919"/>
                </a:solidFill>
                <a:effectLst/>
                <a:latin typeface="PingFang SC"/>
              </a:rPr>
              <a:t>有个非常重要的技术进步，和</a:t>
            </a:r>
            <a:r>
              <a:rPr lang="en-US" altLang="zh-CN" b="0" i="0" dirty="0" err="1">
                <a:solidFill>
                  <a:srgbClr val="191919"/>
                </a:solidFill>
                <a:effectLst/>
                <a:latin typeface="PingFang SC"/>
              </a:rPr>
              <a:t>containerd</a:t>
            </a:r>
            <a:r>
              <a:rPr lang="zh-CN" altLang="en-US" b="0" i="0" dirty="0">
                <a:solidFill>
                  <a:srgbClr val="191919"/>
                </a:solidFill>
                <a:effectLst/>
                <a:latin typeface="PingFang SC"/>
              </a:rPr>
              <a:t>社区共同制定了</a:t>
            </a:r>
            <a:r>
              <a:rPr lang="en-US" altLang="zh-CN" b="0" i="0" dirty="0">
                <a:solidFill>
                  <a:srgbClr val="191919"/>
                </a:solidFill>
                <a:effectLst/>
                <a:latin typeface="PingFang SC"/>
              </a:rPr>
              <a:t>shimv2</a:t>
            </a:r>
            <a:r>
              <a:rPr lang="zh-CN" altLang="en-US" b="0" i="0" dirty="0">
                <a:solidFill>
                  <a:srgbClr val="191919"/>
                </a:solidFill>
                <a:effectLst/>
                <a:latin typeface="PingFang SC"/>
              </a:rPr>
              <a:t>接口规范，并率先在</a:t>
            </a:r>
            <a:r>
              <a:rPr lang="en-US" altLang="zh-CN" b="0" i="0" dirty="0">
                <a:solidFill>
                  <a:srgbClr val="191919"/>
                </a:solidFill>
                <a:effectLst/>
                <a:latin typeface="PingFang SC"/>
              </a:rPr>
              <a:t>Kata containers</a:t>
            </a:r>
            <a:r>
              <a:rPr lang="zh-CN" altLang="en-US" b="0" i="0" dirty="0">
                <a:solidFill>
                  <a:srgbClr val="191919"/>
                </a:solidFill>
                <a:effectLst/>
                <a:latin typeface="PingFang SC"/>
              </a:rPr>
              <a:t>支持了该规范。通过</a:t>
            </a:r>
            <a:r>
              <a:rPr lang="en-US" altLang="zh-CN" b="0" i="0" dirty="0">
                <a:solidFill>
                  <a:srgbClr val="191919"/>
                </a:solidFill>
                <a:effectLst/>
                <a:latin typeface="PingFang SC"/>
              </a:rPr>
              <a:t>containerd-shim-v2</a:t>
            </a:r>
            <a:r>
              <a:rPr lang="zh-CN" altLang="en-US" b="0" i="0" dirty="0">
                <a:solidFill>
                  <a:srgbClr val="191919"/>
                </a:solidFill>
                <a:effectLst/>
                <a:latin typeface="PingFang SC"/>
              </a:rPr>
              <a:t>和</a:t>
            </a:r>
            <a:r>
              <a:rPr lang="en-US" altLang="zh-CN" b="0" i="0" dirty="0" err="1">
                <a:solidFill>
                  <a:srgbClr val="191919"/>
                </a:solidFill>
                <a:effectLst/>
                <a:latin typeface="PingFang SC"/>
              </a:rPr>
              <a:t>vsock</a:t>
            </a:r>
            <a:r>
              <a:rPr lang="zh-CN" altLang="en-US" b="0" i="0" dirty="0">
                <a:solidFill>
                  <a:srgbClr val="191919"/>
                </a:solidFill>
                <a:effectLst/>
                <a:latin typeface="PingFang SC"/>
              </a:rPr>
              <a:t>技术，</a:t>
            </a:r>
            <a:r>
              <a:rPr lang="en-US" altLang="zh-CN" b="0" i="0" dirty="0">
                <a:solidFill>
                  <a:srgbClr val="191919"/>
                </a:solidFill>
                <a:effectLst/>
                <a:latin typeface="PingFang SC"/>
              </a:rPr>
              <a:t>kata</a:t>
            </a:r>
            <a:r>
              <a:rPr lang="zh-CN" altLang="en-US" b="0" i="0" dirty="0">
                <a:solidFill>
                  <a:srgbClr val="191919"/>
                </a:solidFill>
                <a:effectLst/>
                <a:latin typeface="PingFang SC"/>
              </a:rPr>
              <a:t>精简了大量的组件。</a:t>
            </a: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5DEECC6B-0D75-40C4-9779-324848984028}" type="slidenum">
              <a:rPr lang="zh-CN" altLang="en-US" smtClean="0"/>
              <a:t>19</a:t>
            </a:fld>
            <a:endParaRPr lang="zh-CN" altLang="en-US"/>
          </a:p>
        </p:txBody>
      </p:sp>
    </p:spTree>
    <p:extLst>
      <p:ext uri="{BB962C8B-B14F-4D97-AF65-F5344CB8AC3E}">
        <p14:creationId xmlns:p14="http://schemas.microsoft.com/office/powerpoint/2010/main" val="19278312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20</a:t>
            </a:fld>
            <a:endParaRPr lang="zh-CN" altLang="en-US"/>
          </a:p>
        </p:txBody>
      </p:sp>
    </p:spTree>
    <p:extLst>
      <p:ext uri="{BB962C8B-B14F-4D97-AF65-F5344CB8AC3E}">
        <p14:creationId xmlns:p14="http://schemas.microsoft.com/office/powerpoint/2010/main" val="2445558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BA23211-66F3-4E52-BE2E-D8A9E8DA1D06}"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Libvirt</a:t>
            </a:r>
            <a:r>
              <a:rPr lang="zh-CN" altLang="en-US" dirty="0"/>
              <a:t>提供了什么？</a:t>
            </a:r>
          </a:p>
          <a:p>
            <a:pPr>
              <a:buFont typeface="+mj-lt"/>
              <a:buAutoNum type="arabicPeriod"/>
            </a:pPr>
            <a:r>
              <a:rPr lang="zh-CN" altLang="en-US" dirty="0"/>
              <a:t>它提供统一、稳定、开放的源代码的应用程序接口（</a:t>
            </a:r>
            <a:r>
              <a:rPr lang="en-US" altLang="zh-CN" dirty="0"/>
              <a:t>API</a:t>
            </a:r>
            <a:r>
              <a:rPr lang="zh-CN" altLang="en-US" dirty="0"/>
              <a:t>）、守护进程 （</a:t>
            </a:r>
            <a:r>
              <a:rPr lang="en-US" altLang="zh-CN" dirty="0" err="1"/>
              <a:t>libvirtd</a:t>
            </a:r>
            <a:r>
              <a:rPr lang="zh-CN" altLang="en-US" dirty="0"/>
              <a:t>）和和一个默认命令行管理工具（</a:t>
            </a:r>
            <a:r>
              <a:rPr lang="en-US" altLang="zh-CN" dirty="0" err="1"/>
              <a:t>virsh</a:t>
            </a:r>
            <a:r>
              <a:rPr lang="zh-CN" altLang="en-US" dirty="0"/>
              <a:t>）。</a:t>
            </a:r>
          </a:p>
          <a:p>
            <a:pPr>
              <a:buFont typeface="+mj-lt"/>
              <a:buAutoNum type="arabicPeriod"/>
            </a:pPr>
            <a:r>
              <a:rPr lang="zh-CN" altLang="en-US" dirty="0"/>
              <a:t>它提供了对虚拟化客户机和它的虚拟化设备、网络和存储的管理。</a:t>
            </a:r>
          </a:p>
          <a:p>
            <a:pPr>
              <a:buFont typeface="+mj-lt"/>
              <a:buAutoNum type="arabicPeriod"/>
            </a:pPr>
            <a:r>
              <a:rPr lang="zh-CN" altLang="en-US" dirty="0"/>
              <a:t>它提供了一套较为稳定的</a:t>
            </a:r>
            <a:r>
              <a:rPr lang="en-US" altLang="zh-CN" dirty="0"/>
              <a:t>C</a:t>
            </a:r>
            <a:r>
              <a:rPr lang="zh-CN" altLang="en-US" dirty="0"/>
              <a:t>语言应用程序接口。目前，在其他一些流行的编程语言中也提供了对</a:t>
            </a:r>
            <a:r>
              <a:rPr lang="en-US" altLang="zh-CN" dirty="0"/>
              <a:t>libvirt</a:t>
            </a:r>
            <a:r>
              <a:rPr lang="zh-CN" altLang="en-US" dirty="0"/>
              <a:t>的绑定，在</a:t>
            </a:r>
            <a:r>
              <a:rPr lang="en-US" altLang="zh-CN" dirty="0"/>
              <a:t>Python</a:t>
            </a:r>
            <a:r>
              <a:rPr lang="zh-CN" altLang="en-US" dirty="0"/>
              <a:t>、</a:t>
            </a:r>
            <a:r>
              <a:rPr lang="en-US" altLang="zh-CN" dirty="0"/>
              <a:t>Perl</a:t>
            </a:r>
            <a:r>
              <a:rPr lang="zh-CN" altLang="en-US" dirty="0"/>
              <a:t>、</a:t>
            </a:r>
            <a:r>
              <a:rPr lang="en-US" altLang="zh-CN" dirty="0"/>
              <a:t>Java</a:t>
            </a:r>
            <a:r>
              <a:rPr lang="zh-CN" altLang="en-US" dirty="0"/>
              <a:t>、</a:t>
            </a:r>
            <a:r>
              <a:rPr lang="en-US" altLang="zh-CN" dirty="0"/>
              <a:t>Ruby</a:t>
            </a:r>
            <a:r>
              <a:rPr lang="zh-CN" altLang="en-US" dirty="0"/>
              <a:t>、</a:t>
            </a:r>
            <a:r>
              <a:rPr lang="en-US" altLang="zh-CN" dirty="0"/>
              <a:t>PHP</a:t>
            </a:r>
            <a:r>
              <a:rPr lang="zh-CN" altLang="en-US" dirty="0"/>
              <a:t>、</a:t>
            </a:r>
            <a:r>
              <a:rPr lang="en-US" altLang="zh-CN" dirty="0" err="1"/>
              <a:t>OCaml</a:t>
            </a:r>
            <a:r>
              <a:rPr lang="zh-CN" altLang="en-US" dirty="0"/>
              <a:t>等高级编程语言中已经有</a:t>
            </a:r>
            <a:r>
              <a:rPr lang="en-US" altLang="zh-CN" dirty="0"/>
              <a:t>libvirt</a:t>
            </a:r>
            <a:r>
              <a:rPr lang="zh-CN" altLang="en-US" dirty="0"/>
              <a:t>的程序库可以直接使用。</a:t>
            </a:r>
          </a:p>
          <a:p>
            <a:br>
              <a:rPr lang="zh-CN" altLang="en-US" dirty="0"/>
            </a:br>
            <a:br>
              <a:rPr lang="zh-CN" altLang="en-US" dirty="0"/>
            </a:br>
            <a:r>
              <a:rPr lang="zh-CN" altLang="en-US" dirty="0"/>
              <a:t>作者：</a:t>
            </a:r>
            <a:r>
              <a:rPr lang="en-US" altLang="zh-CN" dirty="0"/>
              <a:t>51reboot</a:t>
            </a:r>
            <a:br>
              <a:rPr lang="en-US" altLang="zh-CN" dirty="0"/>
            </a:br>
            <a:r>
              <a:rPr lang="zh-CN" altLang="en-US" dirty="0"/>
              <a:t>链接：</a:t>
            </a:r>
            <a:r>
              <a:rPr lang="en-US" altLang="zh-CN" dirty="0"/>
              <a:t>https://www.jianshu.com/p/a7eac9c71ecf</a:t>
            </a:r>
            <a:br>
              <a:rPr lang="en-US" altLang="zh-CN" dirty="0"/>
            </a:br>
            <a:r>
              <a:rPr lang="zh-CN" altLang="en-US" dirty="0"/>
              <a:t>来源：简书</a:t>
            </a:r>
            <a:br>
              <a:rPr lang="zh-CN" altLang="en-US" dirty="0"/>
            </a:br>
            <a:r>
              <a:rPr lang="zh-CN" altLang="en-US" dirty="0"/>
              <a:t>著作权归作者所有。商业转载请联系作者获得授权，非商业转载请注明出处。</a:t>
            </a:r>
          </a:p>
          <a:p>
            <a:endParaRPr lang="zh-CN" altLang="en-US" dirty="0"/>
          </a:p>
        </p:txBody>
      </p:sp>
      <p:sp>
        <p:nvSpPr>
          <p:cNvPr id="4" name="灯片编号占位符 3"/>
          <p:cNvSpPr>
            <a:spLocks noGrp="1"/>
          </p:cNvSpPr>
          <p:nvPr>
            <p:ph type="sldNum" sz="quarter" idx="10"/>
          </p:nvPr>
        </p:nvSpPr>
        <p:spPr/>
        <p:txBody>
          <a:bodyPr/>
          <a:lstStyle/>
          <a:p>
            <a:fld id="{5DEECC6B-0D75-40C4-9779-324848984028}" type="slidenum">
              <a:rPr lang="zh-CN" altLang="en-US" smtClean="0"/>
              <a:t>21</a:t>
            </a:fld>
            <a:endParaRPr lang="zh-CN" altLang="en-US"/>
          </a:p>
        </p:txBody>
      </p:sp>
    </p:spTree>
    <p:extLst>
      <p:ext uri="{BB962C8B-B14F-4D97-AF65-F5344CB8AC3E}">
        <p14:creationId xmlns:p14="http://schemas.microsoft.com/office/powerpoint/2010/main" val="4318742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22</a:t>
            </a:fld>
            <a:endParaRPr lang="zh-CN" altLang="en-US"/>
          </a:p>
        </p:txBody>
      </p:sp>
    </p:spTree>
    <p:extLst>
      <p:ext uri="{BB962C8B-B14F-4D97-AF65-F5344CB8AC3E}">
        <p14:creationId xmlns:p14="http://schemas.microsoft.com/office/powerpoint/2010/main" val="34799309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23</a:t>
            </a:fld>
            <a:endParaRPr lang="zh-CN" altLang="en-US"/>
          </a:p>
        </p:txBody>
      </p:sp>
    </p:spTree>
    <p:extLst>
      <p:ext uri="{BB962C8B-B14F-4D97-AF65-F5344CB8AC3E}">
        <p14:creationId xmlns:p14="http://schemas.microsoft.com/office/powerpoint/2010/main" val="17998247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24</a:t>
            </a:fld>
            <a:endParaRPr lang="zh-CN" altLang="en-US"/>
          </a:p>
        </p:txBody>
      </p:sp>
    </p:spTree>
    <p:extLst>
      <p:ext uri="{BB962C8B-B14F-4D97-AF65-F5344CB8AC3E}">
        <p14:creationId xmlns:p14="http://schemas.microsoft.com/office/powerpoint/2010/main" val="37692332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25</a:t>
            </a:fld>
            <a:endParaRPr lang="zh-CN" altLang="en-US"/>
          </a:p>
        </p:txBody>
      </p:sp>
    </p:spTree>
    <p:extLst>
      <p:ext uri="{BB962C8B-B14F-4D97-AF65-F5344CB8AC3E}">
        <p14:creationId xmlns:p14="http://schemas.microsoft.com/office/powerpoint/2010/main" val="39842980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26</a:t>
            </a:fld>
            <a:endParaRPr lang="zh-CN" altLang="en-US"/>
          </a:p>
        </p:txBody>
      </p:sp>
    </p:spTree>
    <p:extLst>
      <p:ext uri="{BB962C8B-B14F-4D97-AF65-F5344CB8AC3E}">
        <p14:creationId xmlns:p14="http://schemas.microsoft.com/office/powerpoint/2010/main" val="13952705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27</a:t>
            </a:fld>
            <a:endParaRPr lang="zh-CN" altLang="en-US"/>
          </a:p>
        </p:txBody>
      </p:sp>
    </p:spTree>
    <p:extLst>
      <p:ext uri="{BB962C8B-B14F-4D97-AF65-F5344CB8AC3E}">
        <p14:creationId xmlns:p14="http://schemas.microsoft.com/office/powerpoint/2010/main" val="16678067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BA23211-66F3-4E52-BE2E-D8A9E8DA1D06}" type="slidenum">
              <a:rPr lang="zh-CN" altLang="en-US" smtClean="0"/>
              <a:t>3</a:t>
            </a:fld>
            <a:endParaRPr lang="zh-CN" altLang="en-US"/>
          </a:p>
        </p:txBody>
      </p:sp>
    </p:spTree>
    <p:extLst>
      <p:ext uri="{BB962C8B-B14F-4D97-AF65-F5344CB8AC3E}">
        <p14:creationId xmlns:p14="http://schemas.microsoft.com/office/powerpoint/2010/main" val="16712086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云计算时代出现了大量</a:t>
            </a:r>
            <a:r>
              <a:rPr lang="en-US" altLang="zh-CN" sz="1800" b="1" dirty="0" err="1">
                <a:solidFill>
                  <a:srgbClr val="000000"/>
                </a:solidFill>
                <a:effectLst/>
                <a:latin typeface="宋体" panose="02010600030101010101" pitchFamily="2" charset="-122"/>
                <a:ea typeface="宋体" panose="02010600030101010101" pitchFamily="2" charset="-122"/>
                <a:cs typeface="宋体" panose="02010600030101010101" pitchFamily="2" charset="-122"/>
              </a:rPr>
              <a:t>XaaS</a:t>
            </a:r>
            <a:r>
              <a:rPr lang="zh-CN"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形式的概念，从</a:t>
            </a:r>
            <a:r>
              <a:rPr lang="en-US"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IaaS(Infrastructure as a Service)</a:t>
            </a:r>
            <a:r>
              <a:rPr lang="zh-CN"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a:t>
            </a:r>
            <a:r>
              <a:rPr lang="en-US"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PaaS(Platform as a Service)</a:t>
            </a:r>
            <a:r>
              <a:rPr lang="zh-CN"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a:t>
            </a:r>
            <a:r>
              <a:rPr lang="en-US"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SaaS(Software as a Service)</a:t>
            </a:r>
            <a:r>
              <a:rPr lang="zh-CN"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到容器云引领的</a:t>
            </a:r>
            <a:r>
              <a:rPr lang="en-US"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CaaS(Containers as a Service)</a:t>
            </a:r>
            <a:r>
              <a:rPr lang="zh-CN" altLang="zh-CN" sz="1800"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，再到火热的微服务架构，它们都在试着将各种软、硬件资源等抽象为一种服务提供给开发者使用，让他们不再担心基础设施、资源需求、中间件等等，在减轻心智负担的同时更好地专注于业务。</a:t>
            </a:r>
            <a:r>
              <a:rPr lang="en-US" altLang="zh-CN" sz="1800" b="1" dirty="0" err="1">
                <a:solidFill>
                  <a:srgbClr val="000000"/>
                </a:solidFill>
                <a:effectLst/>
                <a:latin typeface="宋体" panose="02010600030101010101" pitchFamily="2" charset="-122"/>
                <a:ea typeface="宋体" panose="02010600030101010101" pitchFamily="2" charset="-122"/>
                <a:cs typeface="宋体" panose="02010600030101010101" pitchFamily="2" charset="-122"/>
              </a:rPr>
              <a:t>FaaS</a:t>
            </a:r>
            <a:r>
              <a:rPr lang="zh-CN"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是</a:t>
            </a:r>
            <a:r>
              <a:rPr lang="en-US"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Functions as a Service</a:t>
            </a:r>
            <a:r>
              <a:rPr lang="zh-CN" altLang="zh-CN" sz="1800"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的简称，它往往和</a:t>
            </a:r>
            <a:r>
              <a:rPr lang="zh-CN"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无服务架构</a:t>
            </a:r>
            <a:r>
              <a:rPr lang="en-US" altLang="zh-CN" sz="1800" b="1"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(Serverless Architecture)</a:t>
            </a:r>
            <a:r>
              <a:rPr lang="zh-CN" altLang="zh-CN" sz="1800" dirty="0">
                <a:solidFill>
                  <a:srgbClr val="000000"/>
                </a:solidFill>
                <a:effectLst/>
                <a:latin typeface="宋体" panose="02010600030101010101" pitchFamily="2" charset="-122"/>
                <a:ea typeface="宋体" panose="02010600030101010101" pitchFamily="2" charset="-122"/>
                <a:cs typeface="宋体" panose="02010600030101010101" pitchFamily="2" charset="-122"/>
              </a:rPr>
              <a:t>一同被提起。</a:t>
            </a:r>
            <a:endParaRPr lang="en-US" altLang="zh-CN" sz="1800" dirty="0">
              <a:solidFill>
                <a:srgbClr val="000000"/>
              </a:solidFill>
              <a:effectLst/>
              <a:latin typeface="宋体" panose="02010600030101010101" pitchFamily="2" charset="-122"/>
              <a:ea typeface="宋体" panose="02010600030101010101" pitchFamily="2" charset="-122"/>
              <a:cs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800" dirty="0">
              <a:effectLst/>
              <a:latin typeface="宋体" panose="02010600030101010101" pitchFamily="2" charset="-122"/>
              <a:ea typeface="宋体" panose="02010600030101010101" pitchFamily="2" charset="-122"/>
              <a:cs typeface="宋体" panose="02010600030101010101" pitchFamily="2" charset="-122"/>
            </a:endParaRPr>
          </a:p>
          <a:p>
            <a:endParaRPr lang="zh-CN" altLang="en-US" dirty="0"/>
          </a:p>
        </p:txBody>
      </p:sp>
      <p:sp>
        <p:nvSpPr>
          <p:cNvPr id="4" name="灯片编号占位符 3"/>
          <p:cNvSpPr>
            <a:spLocks noGrp="1"/>
          </p:cNvSpPr>
          <p:nvPr>
            <p:ph type="sldNum" sz="quarter" idx="10"/>
          </p:nvPr>
        </p:nvSpPr>
        <p:spPr/>
        <p:txBody>
          <a:bodyPr/>
          <a:lstStyle/>
          <a:p>
            <a:fld id="{5DEECC6B-0D75-40C4-9779-324848984028}" type="slidenum">
              <a:rPr lang="zh-CN" altLang="en-US" smtClean="0"/>
              <a:t>4</a:t>
            </a:fld>
            <a:endParaRPr lang="zh-CN" altLang="en-US"/>
          </a:p>
        </p:txBody>
      </p:sp>
    </p:spTree>
    <p:extLst>
      <p:ext uri="{BB962C8B-B14F-4D97-AF65-F5344CB8AC3E}">
        <p14:creationId xmlns:p14="http://schemas.microsoft.com/office/powerpoint/2010/main" val="5612727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5</a:t>
            </a:fld>
            <a:endParaRPr lang="zh-CN" altLang="en-US"/>
          </a:p>
        </p:txBody>
      </p:sp>
    </p:spTree>
    <p:extLst>
      <p:ext uri="{BB962C8B-B14F-4D97-AF65-F5344CB8AC3E}">
        <p14:creationId xmlns:p14="http://schemas.microsoft.com/office/powerpoint/2010/main" val="4220337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000000"/>
                </a:solidFill>
                <a:effectLst/>
                <a:latin typeface="宋体" panose="02010600030101010101" pitchFamily="2" charset="-122"/>
                <a:ea typeface="宋体" panose="02010600030101010101" pitchFamily="2" charset="-122"/>
              </a:rPr>
              <a:t>采用</a:t>
            </a:r>
            <a:r>
              <a:rPr lang="en-US" altLang="zh-CN" b="0" i="0" dirty="0">
                <a:solidFill>
                  <a:srgbClr val="000000"/>
                </a:solidFill>
                <a:effectLst/>
                <a:latin typeface="宋体" panose="02010600030101010101" pitchFamily="2" charset="-122"/>
                <a:ea typeface="宋体" panose="02010600030101010101" pitchFamily="2" charset="-122"/>
              </a:rPr>
              <a:t>Serverless</a:t>
            </a:r>
            <a:r>
              <a:rPr lang="zh-CN" altLang="en-US" b="0" i="0" dirty="0">
                <a:solidFill>
                  <a:srgbClr val="000000"/>
                </a:solidFill>
                <a:effectLst/>
                <a:latin typeface="宋体" panose="02010600030101010101" pitchFamily="2" charset="-122"/>
                <a:ea typeface="宋体" panose="02010600030101010101" pitchFamily="2" charset="-122"/>
              </a:rPr>
              <a:t>架构，将认证、数据库等采用第三方的服务，从原来的单体后端里分拆出来</a:t>
            </a:r>
            <a:r>
              <a:rPr lang="en-US" altLang="zh-CN" b="0" i="0" dirty="0">
                <a:solidFill>
                  <a:srgbClr val="000000"/>
                </a:solidFill>
                <a:effectLst/>
                <a:latin typeface="宋体" panose="02010600030101010101" pitchFamily="2" charset="-122"/>
                <a:ea typeface="宋体" panose="02010600030101010101" pitchFamily="2" charset="-122"/>
              </a:rPr>
              <a:t>(</a:t>
            </a:r>
            <a:r>
              <a:rPr lang="zh-CN" altLang="en-US" b="0" i="0" dirty="0">
                <a:solidFill>
                  <a:srgbClr val="000000"/>
                </a:solidFill>
                <a:effectLst/>
                <a:latin typeface="宋体" panose="02010600030101010101" pitchFamily="2" charset="-122"/>
                <a:ea typeface="宋体" panose="02010600030101010101" pitchFamily="2" charset="-122"/>
              </a:rPr>
              <a:t>可能需要在原来的客户端里加入一些业务逻辑</a:t>
            </a:r>
            <a:r>
              <a:rPr lang="en-US" altLang="zh-CN" b="0" i="0" dirty="0">
                <a:solidFill>
                  <a:srgbClr val="000000"/>
                </a:solidFill>
                <a:effectLst/>
                <a:latin typeface="宋体" panose="02010600030101010101" pitchFamily="2" charset="-122"/>
                <a:ea typeface="宋体" panose="02010600030101010101" pitchFamily="2" charset="-122"/>
              </a:rPr>
              <a:t>)</a:t>
            </a:r>
            <a:r>
              <a:rPr lang="zh-CN" altLang="en-US" b="0" i="0" dirty="0">
                <a:solidFill>
                  <a:srgbClr val="000000"/>
                </a:solidFill>
                <a:effectLst/>
                <a:latin typeface="宋体" panose="02010600030101010101" pitchFamily="2" charset="-122"/>
                <a:ea typeface="宋体" panose="02010600030101010101" pitchFamily="2" charset="-122"/>
              </a:rPr>
              <a:t>。对于大部分的任务，通过函数的形式进行执行，而不再使用一直在线的服务器进行支持，如此一来它的架构看起来就清晰多了：</a:t>
            </a:r>
            <a:endParaRPr lang="zh-CN" altLang="en-US" dirty="0"/>
          </a:p>
        </p:txBody>
      </p:sp>
      <p:sp>
        <p:nvSpPr>
          <p:cNvPr id="4" name="灯片编号占位符 3"/>
          <p:cNvSpPr>
            <a:spLocks noGrp="1"/>
          </p:cNvSpPr>
          <p:nvPr>
            <p:ph type="sldNum" sz="quarter" idx="10"/>
          </p:nvPr>
        </p:nvSpPr>
        <p:spPr/>
        <p:txBody>
          <a:bodyPr/>
          <a:lstStyle/>
          <a:p>
            <a:fld id="{5DEECC6B-0D75-40C4-9779-324848984028}" type="slidenum">
              <a:rPr lang="zh-CN" altLang="en-US" smtClean="0"/>
              <a:t>6</a:t>
            </a:fld>
            <a:endParaRPr lang="zh-CN" altLang="en-US"/>
          </a:p>
        </p:txBody>
      </p:sp>
    </p:spTree>
    <p:extLst>
      <p:ext uri="{BB962C8B-B14F-4D97-AF65-F5344CB8AC3E}">
        <p14:creationId xmlns:p14="http://schemas.microsoft.com/office/powerpoint/2010/main" val="25064682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EECC6B-0D75-40C4-9779-324848984028}" type="slidenum">
              <a:rPr lang="zh-CN" altLang="en-US" smtClean="0"/>
              <a:t>7</a:t>
            </a:fld>
            <a:endParaRPr lang="zh-CN" altLang="en-US"/>
          </a:p>
        </p:txBody>
      </p:sp>
    </p:spTree>
    <p:extLst>
      <p:ext uri="{BB962C8B-B14F-4D97-AF65-F5344CB8AC3E}">
        <p14:creationId xmlns:p14="http://schemas.microsoft.com/office/powerpoint/2010/main" val="364229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DEECC6B-0D75-40C4-9779-324848984028}" type="slidenum">
              <a:rPr lang="zh-CN" altLang="en-US" smtClean="0"/>
              <a:t>8</a:t>
            </a:fld>
            <a:endParaRPr lang="zh-CN" altLang="en-US"/>
          </a:p>
        </p:txBody>
      </p:sp>
    </p:spTree>
    <p:extLst>
      <p:ext uri="{BB962C8B-B14F-4D97-AF65-F5344CB8AC3E}">
        <p14:creationId xmlns:p14="http://schemas.microsoft.com/office/powerpoint/2010/main" val="2930283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BA23211-66F3-4E52-BE2E-D8A9E8DA1D06}"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DC1954-1C33-44F2-9039-0AFA3C7D50C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1567F85-5952-4619-B289-7D2FCBA39B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3EC3867-5C0C-4A7F-8F39-7F75B2D1227E}"/>
              </a:ext>
            </a:extLst>
          </p:cNvPr>
          <p:cNvSpPr>
            <a:spLocks noGrp="1"/>
          </p:cNvSpPr>
          <p:nvPr>
            <p:ph type="dt" sz="half" idx="10"/>
          </p:nvPr>
        </p:nvSpPr>
        <p:spPr/>
        <p:txBody>
          <a:bodyPr/>
          <a:lstStyle/>
          <a:p>
            <a:fld id="{11AD6D63-3405-4E22-B6BC-307D73FF1A38}" type="datetimeFigureOut">
              <a:rPr lang="zh-CN" altLang="en-US" smtClean="0"/>
              <a:t>2021/7/8</a:t>
            </a:fld>
            <a:endParaRPr lang="zh-CN" altLang="en-US"/>
          </a:p>
        </p:txBody>
      </p:sp>
      <p:sp>
        <p:nvSpPr>
          <p:cNvPr id="5" name="页脚占位符 4">
            <a:extLst>
              <a:ext uri="{FF2B5EF4-FFF2-40B4-BE49-F238E27FC236}">
                <a16:creationId xmlns:a16="http://schemas.microsoft.com/office/drawing/2014/main" id="{475F9378-F89E-4F74-A996-6D363024C2D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D10E9CA-1C95-4F83-AD54-DBCBB9ABDE48}"/>
              </a:ext>
            </a:extLst>
          </p:cNvPr>
          <p:cNvSpPr>
            <a:spLocks noGrp="1"/>
          </p:cNvSpPr>
          <p:nvPr>
            <p:ph type="sldNum" sz="quarter" idx="12"/>
          </p:nvPr>
        </p:nvSpPr>
        <p:spPr/>
        <p:txBody>
          <a:body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578558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161D01-FB4B-4CA8-9AA0-AE5248337AA3}"/>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365C52D-5F5C-411A-8799-64FC008ACC3D}"/>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6669D7A-6127-4B37-A814-9B9C2C69013E}"/>
              </a:ext>
            </a:extLst>
          </p:cNvPr>
          <p:cNvSpPr>
            <a:spLocks noGrp="1"/>
          </p:cNvSpPr>
          <p:nvPr>
            <p:ph type="dt" sz="half" idx="10"/>
          </p:nvPr>
        </p:nvSpPr>
        <p:spPr/>
        <p:txBody>
          <a:bodyPr/>
          <a:lstStyle/>
          <a:p>
            <a:fld id="{11AD6D63-3405-4E22-B6BC-307D73FF1A38}" type="datetimeFigureOut">
              <a:rPr lang="zh-CN" altLang="en-US" smtClean="0"/>
              <a:t>2021/7/8</a:t>
            </a:fld>
            <a:endParaRPr lang="zh-CN" altLang="en-US"/>
          </a:p>
        </p:txBody>
      </p:sp>
      <p:sp>
        <p:nvSpPr>
          <p:cNvPr id="5" name="页脚占位符 4">
            <a:extLst>
              <a:ext uri="{FF2B5EF4-FFF2-40B4-BE49-F238E27FC236}">
                <a16:creationId xmlns:a16="http://schemas.microsoft.com/office/drawing/2014/main" id="{B8C0E223-8344-4FB5-819F-8A92EB1AADB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F668596-42F6-4A26-9911-5A5D0A5670AB}"/>
              </a:ext>
            </a:extLst>
          </p:cNvPr>
          <p:cNvSpPr>
            <a:spLocks noGrp="1"/>
          </p:cNvSpPr>
          <p:nvPr>
            <p:ph type="sldNum" sz="quarter" idx="12"/>
          </p:nvPr>
        </p:nvSpPr>
        <p:spPr/>
        <p:txBody>
          <a:body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1475434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B807DF0-4ED3-466C-AFE7-38ADB8AA31E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A040513-1F45-461E-AE95-555B4F7C58E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E5DA846-B3CC-44BE-AE20-D5C99E9FDB4C}"/>
              </a:ext>
            </a:extLst>
          </p:cNvPr>
          <p:cNvSpPr>
            <a:spLocks noGrp="1"/>
          </p:cNvSpPr>
          <p:nvPr>
            <p:ph type="dt" sz="half" idx="10"/>
          </p:nvPr>
        </p:nvSpPr>
        <p:spPr/>
        <p:txBody>
          <a:bodyPr/>
          <a:lstStyle/>
          <a:p>
            <a:fld id="{11AD6D63-3405-4E22-B6BC-307D73FF1A38}" type="datetimeFigureOut">
              <a:rPr lang="zh-CN" altLang="en-US" smtClean="0"/>
              <a:t>2021/7/8</a:t>
            </a:fld>
            <a:endParaRPr lang="zh-CN" altLang="en-US"/>
          </a:p>
        </p:txBody>
      </p:sp>
      <p:sp>
        <p:nvSpPr>
          <p:cNvPr id="5" name="页脚占位符 4">
            <a:extLst>
              <a:ext uri="{FF2B5EF4-FFF2-40B4-BE49-F238E27FC236}">
                <a16:creationId xmlns:a16="http://schemas.microsoft.com/office/drawing/2014/main" id="{E1900E3E-D77B-43C6-8069-8F0C0192568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EDF378E-D550-4F60-BB2D-74625C165766}"/>
              </a:ext>
            </a:extLst>
          </p:cNvPr>
          <p:cNvSpPr>
            <a:spLocks noGrp="1"/>
          </p:cNvSpPr>
          <p:nvPr>
            <p:ph type="sldNum" sz="quarter" idx="12"/>
          </p:nvPr>
        </p:nvSpPr>
        <p:spPr/>
        <p:txBody>
          <a:body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17266476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节标题">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4058712" y="0"/>
            <a:ext cx="2159376" cy="2194560"/>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pic>
        <p:nvPicPr>
          <p:cNvPr id="2" name="图片 1"/>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4228045" y="169333"/>
            <a:ext cx="2159376" cy="2194560"/>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pic>
        <p:nvPicPr>
          <p:cNvPr id="3" name="图片 2"/>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4397379" y="338667"/>
            <a:ext cx="2159376" cy="2194560"/>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pic>
        <p:nvPicPr>
          <p:cNvPr id="6" name="图片 5"/>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4566712" y="508000"/>
            <a:ext cx="2159376" cy="2194560"/>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pic>
        <p:nvPicPr>
          <p:cNvPr id="7" name="图片 6"/>
          <p:cNvPicPr>
            <a:picLocks noChangeAspect="1"/>
          </p:cNvPicPr>
          <p:nvPr userDrawn="1"/>
        </p:nvPicPr>
        <p:blipFill>
          <a:blip r:embed="rId3" cstate="print">
            <a:alphaModFix amt="83000"/>
            <a:extLst>
              <a:ext uri="{28A0092B-C50C-407E-A947-70E740481C1C}">
                <a14:useLocalDpi xmlns:a14="http://schemas.microsoft.com/office/drawing/2010/main" val="0"/>
              </a:ext>
            </a:extLst>
          </a:blip>
          <a:stretch>
            <a:fillRect/>
          </a:stretch>
        </p:blipFill>
        <p:spPr>
          <a:xfrm>
            <a:off x="10574867" y="0"/>
            <a:ext cx="1610360" cy="1637453"/>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spTree>
    <p:extLst>
      <p:ext uri="{BB962C8B-B14F-4D97-AF65-F5344CB8AC3E}">
        <p14:creationId xmlns:p14="http://schemas.microsoft.com/office/powerpoint/2010/main" val="2671880685"/>
      </p:ext>
    </p:extLst>
  </p:cSld>
  <p:clrMapOvr>
    <a:masterClrMapping/>
  </p:clrMapOvr>
  <mc:AlternateContent xmlns:mc="http://schemas.openxmlformats.org/markup-compatibility/2006" xmlns:p14="http://schemas.microsoft.com/office/powerpoint/2010/main">
    <mc:Choice Requires="p14">
      <p:transition spd="slow" p14:dur="1750"/>
    </mc:Choice>
    <mc:Fallback xmlns="">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8521701" y="0"/>
            <a:ext cx="3670299" cy="6858000"/>
          </a:xfrm>
          <a:custGeom>
            <a:avLst/>
            <a:gdLst>
              <a:gd name="connsiteX0" fmla="*/ 0 w 3670299"/>
              <a:gd name="connsiteY0" fmla="*/ 0 h 6858000"/>
              <a:gd name="connsiteX1" fmla="*/ 3670299 w 3670299"/>
              <a:gd name="connsiteY1" fmla="*/ 0 h 6858000"/>
              <a:gd name="connsiteX2" fmla="*/ 3670299 w 3670299"/>
              <a:gd name="connsiteY2" fmla="*/ 6858000 h 6858000"/>
              <a:gd name="connsiteX3" fmla="*/ 0 w 36702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670299" h="6858000">
                <a:moveTo>
                  <a:pt x="0" y="0"/>
                </a:moveTo>
                <a:lnTo>
                  <a:pt x="3670299" y="0"/>
                </a:lnTo>
                <a:lnTo>
                  <a:pt x="3670299" y="6858000"/>
                </a:lnTo>
                <a:lnTo>
                  <a:pt x="0" y="6858000"/>
                </a:lnTo>
                <a:close/>
              </a:path>
            </a:pathLst>
          </a:custGeom>
        </p:spPr>
        <p:txBody>
          <a:bodyPr wrap="square">
            <a:noAutofit/>
          </a:bodyPr>
          <a:lstStyle>
            <a:lvl1pPr>
              <a:defRPr>
                <a:ea typeface="微软雅黑" panose="020B0503020204020204" pitchFamily="34" charset="-122"/>
              </a:defRPr>
            </a:lvl1pPr>
          </a:lstStyle>
          <a:p>
            <a:endParaRPr lang="zh-CN" altLang="en-US" dirty="0"/>
          </a:p>
        </p:txBody>
      </p:sp>
      <p:pic>
        <p:nvPicPr>
          <p:cNvPr id="7" name="图片 6"/>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0574867" y="0"/>
            <a:ext cx="1610360" cy="1637453"/>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spTree>
    <p:extLst>
      <p:ext uri="{BB962C8B-B14F-4D97-AF65-F5344CB8AC3E}">
        <p14:creationId xmlns:p14="http://schemas.microsoft.com/office/powerpoint/2010/main" val="1043023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3_自定义版式">
    <p:spTree>
      <p:nvGrpSpPr>
        <p:cNvPr id="1" name=""/>
        <p:cNvGrpSpPr/>
        <p:nvPr/>
      </p:nvGrpSpPr>
      <p:grpSpPr>
        <a:xfrm>
          <a:off x="0" y="0"/>
          <a:ext cx="0" cy="0"/>
          <a:chOff x="0" y="0"/>
          <a:chExt cx="0" cy="0"/>
        </a:xfrm>
      </p:grpSpPr>
      <p:sp>
        <p:nvSpPr>
          <p:cNvPr id="13" name="图片占位符 12"/>
          <p:cNvSpPr>
            <a:spLocks noGrp="1"/>
          </p:cNvSpPr>
          <p:nvPr>
            <p:ph type="pic" sz="quarter" idx="10"/>
          </p:nvPr>
        </p:nvSpPr>
        <p:spPr>
          <a:xfrm>
            <a:off x="4476751" y="2313137"/>
            <a:ext cx="1474960" cy="1710953"/>
          </a:xfrm>
          <a:custGeom>
            <a:avLst/>
            <a:gdLst>
              <a:gd name="connsiteX0" fmla="*/ 737480 w 1474960"/>
              <a:gd name="connsiteY0" fmla="*/ 0 h 1710953"/>
              <a:gd name="connsiteX1" fmla="*/ 1474960 w 1474960"/>
              <a:gd name="connsiteY1" fmla="*/ 368740 h 1710953"/>
              <a:gd name="connsiteX2" fmla="*/ 1474960 w 1474960"/>
              <a:gd name="connsiteY2" fmla="*/ 1342213 h 1710953"/>
              <a:gd name="connsiteX3" fmla="*/ 737480 w 1474960"/>
              <a:gd name="connsiteY3" fmla="*/ 1710953 h 1710953"/>
              <a:gd name="connsiteX4" fmla="*/ 0 w 1474960"/>
              <a:gd name="connsiteY4" fmla="*/ 1342213 h 1710953"/>
              <a:gd name="connsiteX5" fmla="*/ 0 w 1474960"/>
              <a:gd name="connsiteY5" fmla="*/ 368740 h 171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960" h="1710953">
                <a:moveTo>
                  <a:pt x="737480" y="0"/>
                </a:moveTo>
                <a:lnTo>
                  <a:pt x="1474960" y="368740"/>
                </a:lnTo>
                <a:lnTo>
                  <a:pt x="1474960" y="1342213"/>
                </a:lnTo>
                <a:lnTo>
                  <a:pt x="737480" y="1710953"/>
                </a:lnTo>
                <a:lnTo>
                  <a:pt x="0" y="1342213"/>
                </a:lnTo>
                <a:lnTo>
                  <a:pt x="0" y="368740"/>
                </a:lnTo>
                <a:close/>
              </a:path>
            </a:pathLst>
          </a:custGeom>
          <a:noFill/>
          <a:ln w="57150">
            <a:gradFill flip="none" rotWithShape="1">
              <a:gsLst>
                <a:gs pos="0">
                  <a:schemeClr val="accent1"/>
                </a:gs>
                <a:gs pos="100000">
                  <a:schemeClr val="accent1">
                    <a:lumMod val="75000"/>
                  </a:schemeClr>
                </a:gs>
              </a:gsLst>
              <a:lin ang="8100000" scaled="1"/>
              <a:tileRect/>
            </a:grad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a:defRPr lang="zh-CN" altLang="en-US" sz="1800">
                <a:solidFill>
                  <a:schemeClr val="lt1"/>
                </a:solidFill>
                <a:latin typeface="微软雅黑" panose="020B0503020204020204" pitchFamily="34" charset="-122"/>
                <a:ea typeface="微软雅黑" panose="020B0503020204020204" pitchFamily="34" charset="-122"/>
              </a:defRPr>
            </a:lvl1pPr>
          </a:lstStyle>
          <a:p>
            <a:pPr marL="0" lvl="0" algn="ctr" defTabSz="457189"/>
            <a:endParaRPr lang="zh-CN" altLang="en-US" dirty="0"/>
          </a:p>
        </p:txBody>
      </p:sp>
      <p:sp>
        <p:nvSpPr>
          <p:cNvPr id="14" name="图片占位符 13"/>
          <p:cNvSpPr>
            <a:spLocks noGrp="1"/>
          </p:cNvSpPr>
          <p:nvPr>
            <p:ph type="pic" sz="quarter" idx="11"/>
          </p:nvPr>
        </p:nvSpPr>
        <p:spPr>
          <a:xfrm>
            <a:off x="6240291" y="2313137"/>
            <a:ext cx="1474960" cy="1710953"/>
          </a:xfrm>
          <a:custGeom>
            <a:avLst/>
            <a:gdLst>
              <a:gd name="connsiteX0" fmla="*/ 737480 w 1474960"/>
              <a:gd name="connsiteY0" fmla="*/ 0 h 1710953"/>
              <a:gd name="connsiteX1" fmla="*/ 1474960 w 1474960"/>
              <a:gd name="connsiteY1" fmla="*/ 368740 h 1710953"/>
              <a:gd name="connsiteX2" fmla="*/ 1474960 w 1474960"/>
              <a:gd name="connsiteY2" fmla="*/ 1342213 h 1710953"/>
              <a:gd name="connsiteX3" fmla="*/ 737480 w 1474960"/>
              <a:gd name="connsiteY3" fmla="*/ 1710953 h 1710953"/>
              <a:gd name="connsiteX4" fmla="*/ 0 w 1474960"/>
              <a:gd name="connsiteY4" fmla="*/ 1342213 h 1710953"/>
              <a:gd name="connsiteX5" fmla="*/ 0 w 1474960"/>
              <a:gd name="connsiteY5" fmla="*/ 368740 h 171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960" h="1710953">
                <a:moveTo>
                  <a:pt x="737480" y="0"/>
                </a:moveTo>
                <a:lnTo>
                  <a:pt x="1474960" y="368740"/>
                </a:lnTo>
                <a:lnTo>
                  <a:pt x="1474960" y="1342213"/>
                </a:lnTo>
                <a:lnTo>
                  <a:pt x="737480" y="1710953"/>
                </a:lnTo>
                <a:lnTo>
                  <a:pt x="0" y="1342213"/>
                </a:lnTo>
                <a:lnTo>
                  <a:pt x="0" y="368740"/>
                </a:lnTo>
                <a:close/>
              </a:path>
            </a:pathLst>
          </a:custGeom>
          <a:noFill/>
          <a:ln w="57150">
            <a:gradFill flip="none" rotWithShape="1">
              <a:gsLst>
                <a:gs pos="0">
                  <a:schemeClr val="accent1"/>
                </a:gs>
                <a:gs pos="100000">
                  <a:schemeClr val="accent1">
                    <a:lumMod val="75000"/>
                  </a:schemeClr>
                </a:gs>
              </a:gsLst>
              <a:lin ang="8100000" scaled="1"/>
              <a:tileRect/>
            </a:grad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a:defRPr lang="zh-CN" altLang="en-US" sz="1800">
                <a:solidFill>
                  <a:schemeClr val="lt1"/>
                </a:solidFill>
                <a:latin typeface="微软雅黑" panose="020B0503020204020204" pitchFamily="34" charset="-122"/>
                <a:ea typeface="微软雅黑" panose="020B0503020204020204" pitchFamily="34" charset="-122"/>
              </a:defRPr>
            </a:lvl1pPr>
          </a:lstStyle>
          <a:p>
            <a:pPr marL="0" lvl="0" algn="ctr" defTabSz="457189"/>
            <a:endParaRPr lang="zh-CN" altLang="en-US" dirty="0"/>
          </a:p>
        </p:txBody>
      </p:sp>
      <p:sp>
        <p:nvSpPr>
          <p:cNvPr id="16" name="图片占位符 15"/>
          <p:cNvSpPr>
            <a:spLocks noGrp="1"/>
          </p:cNvSpPr>
          <p:nvPr>
            <p:ph type="pic" sz="quarter" idx="12"/>
          </p:nvPr>
        </p:nvSpPr>
        <p:spPr>
          <a:xfrm>
            <a:off x="6240291" y="4201833"/>
            <a:ext cx="1474960" cy="1710953"/>
          </a:xfrm>
          <a:custGeom>
            <a:avLst/>
            <a:gdLst>
              <a:gd name="connsiteX0" fmla="*/ 737480 w 1474960"/>
              <a:gd name="connsiteY0" fmla="*/ 0 h 1710953"/>
              <a:gd name="connsiteX1" fmla="*/ 1474960 w 1474960"/>
              <a:gd name="connsiteY1" fmla="*/ 368740 h 1710953"/>
              <a:gd name="connsiteX2" fmla="*/ 1474960 w 1474960"/>
              <a:gd name="connsiteY2" fmla="*/ 1342213 h 1710953"/>
              <a:gd name="connsiteX3" fmla="*/ 737480 w 1474960"/>
              <a:gd name="connsiteY3" fmla="*/ 1710953 h 1710953"/>
              <a:gd name="connsiteX4" fmla="*/ 0 w 1474960"/>
              <a:gd name="connsiteY4" fmla="*/ 1342213 h 1710953"/>
              <a:gd name="connsiteX5" fmla="*/ 0 w 1474960"/>
              <a:gd name="connsiteY5" fmla="*/ 368740 h 171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960" h="1710953">
                <a:moveTo>
                  <a:pt x="737480" y="0"/>
                </a:moveTo>
                <a:lnTo>
                  <a:pt x="1474960" y="368740"/>
                </a:lnTo>
                <a:lnTo>
                  <a:pt x="1474960" y="1342213"/>
                </a:lnTo>
                <a:lnTo>
                  <a:pt x="737480" y="1710953"/>
                </a:lnTo>
                <a:lnTo>
                  <a:pt x="0" y="1342213"/>
                </a:lnTo>
                <a:lnTo>
                  <a:pt x="0" y="368740"/>
                </a:lnTo>
                <a:close/>
              </a:path>
            </a:pathLst>
          </a:custGeom>
          <a:noFill/>
          <a:ln w="57150">
            <a:gradFill flip="none" rotWithShape="1">
              <a:gsLst>
                <a:gs pos="0">
                  <a:schemeClr val="accent1"/>
                </a:gs>
                <a:gs pos="100000">
                  <a:schemeClr val="accent1">
                    <a:lumMod val="75000"/>
                  </a:schemeClr>
                </a:gs>
              </a:gsLst>
              <a:lin ang="8100000" scaled="1"/>
              <a:tileRect/>
            </a:grad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a:defRPr lang="zh-CN" altLang="en-US" sz="1800">
                <a:solidFill>
                  <a:schemeClr val="lt1"/>
                </a:solidFill>
                <a:latin typeface="微软雅黑" panose="020B0503020204020204" pitchFamily="34" charset="-122"/>
                <a:ea typeface="微软雅黑" panose="020B0503020204020204" pitchFamily="34" charset="-122"/>
              </a:defRPr>
            </a:lvl1pPr>
          </a:lstStyle>
          <a:p>
            <a:pPr marL="0" lvl="0" algn="ctr" defTabSz="457189"/>
            <a:endParaRPr lang="zh-CN" altLang="en-US" dirty="0"/>
          </a:p>
        </p:txBody>
      </p:sp>
      <p:sp>
        <p:nvSpPr>
          <p:cNvPr id="15" name="图片占位符 14"/>
          <p:cNvSpPr>
            <a:spLocks noGrp="1"/>
          </p:cNvSpPr>
          <p:nvPr>
            <p:ph type="pic" sz="quarter" idx="13"/>
          </p:nvPr>
        </p:nvSpPr>
        <p:spPr>
          <a:xfrm>
            <a:off x="4476751" y="4201833"/>
            <a:ext cx="1474960" cy="1710953"/>
          </a:xfrm>
          <a:custGeom>
            <a:avLst/>
            <a:gdLst>
              <a:gd name="connsiteX0" fmla="*/ 737480 w 1474960"/>
              <a:gd name="connsiteY0" fmla="*/ 0 h 1710953"/>
              <a:gd name="connsiteX1" fmla="*/ 1474960 w 1474960"/>
              <a:gd name="connsiteY1" fmla="*/ 368740 h 1710953"/>
              <a:gd name="connsiteX2" fmla="*/ 1474960 w 1474960"/>
              <a:gd name="connsiteY2" fmla="*/ 1342213 h 1710953"/>
              <a:gd name="connsiteX3" fmla="*/ 737480 w 1474960"/>
              <a:gd name="connsiteY3" fmla="*/ 1710953 h 1710953"/>
              <a:gd name="connsiteX4" fmla="*/ 0 w 1474960"/>
              <a:gd name="connsiteY4" fmla="*/ 1342213 h 1710953"/>
              <a:gd name="connsiteX5" fmla="*/ 0 w 1474960"/>
              <a:gd name="connsiteY5" fmla="*/ 368740 h 171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960" h="1710953">
                <a:moveTo>
                  <a:pt x="737480" y="0"/>
                </a:moveTo>
                <a:lnTo>
                  <a:pt x="1474960" y="368740"/>
                </a:lnTo>
                <a:lnTo>
                  <a:pt x="1474960" y="1342213"/>
                </a:lnTo>
                <a:lnTo>
                  <a:pt x="737480" y="1710953"/>
                </a:lnTo>
                <a:lnTo>
                  <a:pt x="0" y="1342213"/>
                </a:lnTo>
                <a:lnTo>
                  <a:pt x="0" y="368740"/>
                </a:lnTo>
                <a:close/>
              </a:path>
            </a:pathLst>
          </a:custGeom>
          <a:noFill/>
          <a:ln w="57150">
            <a:gradFill flip="none" rotWithShape="1">
              <a:gsLst>
                <a:gs pos="0">
                  <a:schemeClr val="accent1"/>
                </a:gs>
                <a:gs pos="100000">
                  <a:schemeClr val="accent1">
                    <a:lumMod val="75000"/>
                  </a:schemeClr>
                </a:gs>
              </a:gsLst>
              <a:lin ang="8100000" scaled="1"/>
              <a:tileRect/>
            </a:grad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a:defRPr lang="zh-CN" altLang="en-US" sz="1800">
                <a:solidFill>
                  <a:schemeClr val="lt1"/>
                </a:solidFill>
                <a:latin typeface="微软雅黑" panose="020B0503020204020204" pitchFamily="34" charset="-122"/>
                <a:ea typeface="微软雅黑" panose="020B0503020204020204" pitchFamily="34" charset="-122"/>
              </a:defRPr>
            </a:lvl1pPr>
          </a:lstStyle>
          <a:p>
            <a:pPr marL="0" lvl="0" algn="ctr" defTabSz="457189"/>
            <a:endParaRPr lang="zh-CN" altLang="en-US" dirty="0"/>
          </a:p>
        </p:txBody>
      </p:sp>
      <p:pic>
        <p:nvPicPr>
          <p:cNvPr id="7" name="图片 6"/>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0574867" y="0"/>
            <a:ext cx="1610360" cy="1637453"/>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spTree>
    <p:extLst>
      <p:ext uri="{BB962C8B-B14F-4D97-AF65-F5344CB8AC3E}">
        <p14:creationId xmlns:p14="http://schemas.microsoft.com/office/powerpoint/2010/main" val="16994424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5_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5648964" y="2073886"/>
            <a:ext cx="5277623" cy="3396313"/>
          </a:xfrm>
          <a:custGeom>
            <a:avLst/>
            <a:gdLst>
              <a:gd name="connsiteX0" fmla="*/ 1607919 w 5277623"/>
              <a:gd name="connsiteY0" fmla="*/ 2118233 h 3396313"/>
              <a:gd name="connsiteX1" fmla="*/ 2449386 w 5277623"/>
              <a:gd name="connsiteY1" fmla="*/ 2118233 h 3396313"/>
              <a:gd name="connsiteX2" fmla="*/ 2768905 w 5277623"/>
              <a:gd name="connsiteY2" fmla="*/ 2757273 h 3396313"/>
              <a:gd name="connsiteX3" fmla="*/ 2449386 w 5277623"/>
              <a:gd name="connsiteY3" fmla="*/ 3396313 h 3396313"/>
              <a:gd name="connsiteX4" fmla="*/ 1607919 w 5277623"/>
              <a:gd name="connsiteY4" fmla="*/ 3396313 h 3396313"/>
              <a:gd name="connsiteX5" fmla="*/ 1288399 w 5277623"/>
              <a:gd name="connsiteY5" fmla="*/ 2757273 h 3396313"/>
              <a:gd name="connsiteX6" fmla="*/ 4116637 w 5277623"/>
              <a:gd name="connsiteY6" fmla="*/ 2102903 h 3396313"/>
              <a:gd name="connsiteX7" fmla="*/ 4958103 w 5277623"/>
              <a:gd name="connsiteY7" fmla="*/ 2102903 h 3396313"/>
              <a:gd name="connsiteX8" fmla="*/ 5277623 w 5277623"/>
              <a:gd name="connsiteY8" fmla="*/ 2741943 h 3396313"/>
              <a:gd name="connsiteX9" fmla="*/ 4958103 w 5277623"/>
              <a:gd name="connsiteY9" fmla="*/ 3380983 h 3396313"/>
              <a:gd name="connsiteX10" fmla="*/ 4116637 w 5277623"/>
              <a:gd name="connsiteY10" fmla="*/ 3380983 h 3396313"/>
              <a:gd name="connsiteX11" fmla="*/ 3797116 w 5277623"/>
              <a:gd name="connsiteY11" fmla="*/ 2741943 h 3396313"/>
              <a:gd name="connsiteX12" fmla="*/ 2864649 w 5277623"/>
              <a:gd name="connsiteY12" fmla="*/ 1414667 h 3396313"/>
              <a:gd name="connsiteX13" fmla="*/ 3706117 w 5277623"/>
              <a:gd name="connsiteY13" fmla="*/ 1414667 h 3396313"/>
              <a:gd name="connsiteX14" fmla="*/ 4025636 w 5277623"/>
              <a:gd name="connsiteY14" fmla="*/ 2053707 h 3396313"/>
              <a:gd name="connsiteX15" fmla="*/ 3706117 w 5277623"/>
              <a:gd name="connsiteY15" fmla="*/ 2692747 h 3396313"/>
              <a:gd name="connsiteX16" fmla="*/ 2864649 w 5277623"/>
              <a:gd name="connsiteY16" fmla="*/ 2692747 h 3396313"/>
              <a:gd name="connsiteX17" fmla="*/ 2545129 w 5277623"/>
              <a:gd name="connsiteY17" fmla="*/ 2053707 h 3396313"/>
              <a:gd name="connsiteX18" fmla="*/ 319521 w 5277623"/>
              <a:gd name="connsiteY18" fmla="*/ 1414667 h 3396313"/>
              <a:gd name="connsiteX19" fmla="*/ 1160987 w 5277623"/>
              <a:gd name="connsiteY19" fmla="*/ 1414667 h 3396313"/>
              <a:gd name="connsiteX20" fmla="*/ 1480507 w 5277623"/>
              <a:gd name="connsiteY20" fmla="*/ 2053707 h 3396313"/>
              <a:gd name="connsiteX21" fmla="*/ 1160987 w 5277623"/>
              <a:gd name="connsiteY21" fmla="*/ 2692747 h 3396313"/>
              <a:gd name="connsiteX22" fmla="*/ 319521 w 5277623"/>
              <a:gd name="connsiteY22" fmla="*/ 2692747 h 3396313"/>
              <a:gd name="connsiteX23" fmla="*/ 0 w 5277623"/>
              <a:gd name="connsiteY23" fmla="*/ 2053707 h 3396313"/>
              <a:gd name="connsiteX24" fmla="*/ 1600096 w 5277623"/>
              <a:gd name="connsiteY24" fmla="*/ 711118 h 3396313"/>
              <a:gd name="connsiteX25" fmla="*/ 2441563 w 5277623"/>
              <a:gd name="connsiteY25" fmla="*/ 711118 h 3396313"/>
              <a:gd name="connsiteX26" fmla="*/ 2761082 w 5277623"/>
              <a:gd name="connsiteY26" fmla="*/ 1350157 h 3396313"/>
              <a:gd name="connsiteX27" fmla="*/ 2441563 w 5277623"/>
              <a:gd name="connsiteY27" fmla="*/ 1989197 h 3396313"/>
              <a:gd name="connsiteX28" fmla="*/ 1600096 w 5277623"/>
              <a:gd name="connsiteY28" fmla="*/ 1989197 h 3396313"/>
              <a:gd name="connsiteX29" fmla="*/ 1280575 w 5277623"/>
              <a:gd name="connsiteY29" fmla="*/ 1350157 h 3396313"/>
              <a:gd name="connsiteX30" fmla="*/ 2861777 w 5277623"/>
              <a:gd name="connsiteY30" fmla="*/ 0 h 3396313"/>
              <a:gd name="connsiteX31" fmla="*/ 3703245 w 5277623"/>
              <a:gd name="connsiteY31" fmla="*/ 0 h 3396313"/>
              <a:gd name="connsiteX32" fmla="*/ 4022764 w 5277623"/>
              <a:gd name="connsiteY32" fmla="*/ 639040 h 3396313"/>
              <a:gd name="connsiteX33" fmla="*/ 3703245 w 5277623"/>
              <a:gd name="connsiteY33" fmla="*/ 1278080 h 3396313"/>
              <a:gd name="connsiteX34" fmla="*/ 2861777 w 5277623"/>
              <a:gd name="connsiteY34" fmla="*/ 1278080 h 3396313"/>
              <a:gd name="connsiteX35" fmla="*/ 2542257 w 5277623"/>
              <a:gd name="connsiteY35" fmla="*/ 639040 h 339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277623" h="3396313">
                <a:moveTo>
                  <a:pt x="1607919" y="2118233"/>
                </a:moveTo>
                <a:lnTo>
                  <a:pt x="2449386" y="2118233"/>
                </a:lnTo>
                <a:lnTo>
                  <a:pt x="2768905" y="2757273"/>
                </a:lnTo>
                <a:lnTo>
                  <a:pt x="2449386" y="3396313"/>
                </a:lnTo>
                <a:lnTo>
                  <a:pt x="1607919" y="3396313"/>
                </a:lnTo>
                <a:lnTo>
                  <a:pt x="1288399" y="2757273"/>
                </a:lnTo>
                <a:close/>
                <a:moveTo>
                  <a:pt x="4116637" y="2102903"/>
                </a:moveTo>
                <a:lnTo>
                  <a:pt x="4958103" y="2102903"/>
                </a:lnTo>
                <a:lnTo>
                  <a:pt x="5277623" y="2741943"/>
                </a:lnTo>
                <a:lnTo>
                  <a:pt x="4958103" y="3380983"/>
                </a:lnTo>
                <a:lnTo>
                  <a:pt x="4116637" y="3380983"/>
                </a:lnTo>
                <a:lnTo>
                  <a:pt x="3797116" y="2741943"/>
                </a:lnTo>
                <a:close/>
                <a:moveTo>
                  <a:pt x="2864649" y="1414667"/>
                </a:moveTo>
                <a:lnTo>
                  <a:pt x="3706117" y="1414667"/>
                </a:lnTo>
                <a:lnTo>
                  <a:pt x="4025636" y="2053707"/>
                </a:lnTo>
                <a:lnTo>
                  <a:pt x="3706117" y="2692747"/>
                </a:lnTo>
                <a:lnTo>
                  <a:pt x="2864649" y="2692747"/>
                </a:lnTo>
                <a:lnTo>
                  <a:pt x="2545129" y="2053707"/>
                </a:lnTo>
                <a:close/>
                <a:moveTo>
                  <a:pt x="319521" y="1414667"/>
                </a:moveTo>
                <a:lnTo>
                  <a:pt x="1160987" y="1414667"/>
                </a:lnTo>
                <a:lnTo>
                  <a:pt x="1480507" y="2053707"/>
                </a:lnTo>
                <a:lnTo>
                  <a:pt x="1160987" y="2692747"/>
                </a:lnTo>
                <a:lnTo>
                  <a:pt x="319521" y="2692747"/>
                </a:lnTo>
                <a:lnTo>
                  <a:pt x="0" y="2053707"/>
                </a:lnTo>
                <a:close/>
                <a:moveTo>
                  <a:pt x="1600096" y="711118"/>
                </a:moveTo>
                <a:lnTo>
                  <a:pt x="2441563" y="711118"/>
                </a:lnTo>
                <a:lnTo>
                  <a:pt x="2761082" y="1350157"/>
                </a:lnTo>
                <a:lnTo>
                  <a:pt x="2441563" y="1989197"/>
                </a:lnTo>
                <a:lnTo>
                  <a:pt x="1600096" y="1989197"/>
                </a:lnTo>
                <a:lnTo>
                  <a:pt x="1280575" y="1350157"/>
                </a:lnTo>
                <a:close/>
                <a:moveTo>
                  <a:pt x="2861777" y="0"/>
                </a:moveTo>
                <a:lnTo>
                  <a:pt x="3703245" y="0"/>
                </a:lnTo>
                <a:lnTo>
                  <a:pt x="4022764" y="639040"/>
                </a:lnTo>
                <a:lnTo>
                  <a:pt x="3703245" y="1278080"/>
                </a:lnTo>
                <a:lnTo>
                  <a:pt x="2861777" y="1278080"/>
                </a:lnTo>
                <a:lnTo>
                  <a:pt x="2542257" y="639040"/>
                </a:lnTo>
                <a:close/>
              </a:path>
            </a:pathLst>
          </a:custGeom>
        </p:spPr>
        <p:txBody>
          <a:bodyPr wrap="square">
            <a:noAutofit/>
          </a:bodyPr>
          <a:lstStyle>
            <a:lvl1pPr>
              <a:defRPr>
                <a:ea typeface="微软雅黑" panose="020B0503020204020204" pitchFamily="34" charset="-122"/>
              </a:defRPr>
            </a:lvl1pPr>
          </a:lstStyle>
          <a:p>
            <a:endParaRPr lang="zh-CN" altLang="en-US" dirty="0"/>
          </a:p>
        </p:txBody>
      </p:sp>
      <p:pic>
        <p:nvPicPr>
          <p:cNvPr id="7" name="图片 6"/>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0574867" y="0"/>
            <a:ext cx="1610360" cy="1637453"/>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spTree>
    <p:extLst>
      <p:ext uri="{BB962C8B-B14F-4D97-AF65-F5344CB8AC3E}">
        <p14:creationId xmlns:p14="http://schemas.microsoft.com/office/powerpoint/2010/main" val="37341876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2_节标题">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4058712" y="0"/>
            <a:ext cx="2159376" cy="2194560"/>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pic>
        <p:nvPicPr>
          <p:cNvPr id="2" name="图片 1"/>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4228045" y="169333"/>
            <a:ext cx="2159376" cy="2194560"/>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pic>
        <p:nvPicPr>
          <p:cNvPr id="3" name="图片 2"/>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4397379" y="338667"/>
            <a:ext cx="2159376" cy="2194560"/>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pic>
        <p:nvPicPr>
          <p:cNvPr id="6" name="图片 5"/>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4566712" y="508000"/>
            <a:ext cx="2159376" cy="2194560"/>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pic>
        <p:nvPicPr>
          <p:cNvPr id="7" name="图片 6"/>
          <p:cNvPicPr>
            <a:picLocks noChangeAspect="1"/>
          </p:cNvPicPr>
          <p:nvPr userDrawn="1"/>
        </p:nvPicPr>
        <p:blipFill>
          <a:blip r:embed="rId3" cstate="print">
            <a:alphaModFix amt="83000"/>
            <a:extLst>
              <a:ext uri="{28A0092B-C50C-407E-A947-70E740481C1C}">
                <a14:useLocalDpi xmlns:a14="http://schemas.microsoft.com/office/drawing/2010/main" val="0"/>
              </a:ext>
            </a:extLst>
          </a:blip>
          <a:stretch>
            <a:fillRect/>
          </a:stretch>
        </p:blipFill>
        <p:spPr>
          <a:xfrm>
            <a:off x="10574867" y="0"/>
            <a:ext cx="1610360" cy="1637453"/>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spTree>
    <p:extLst>
      <p:ext uri="{BB962C8B-B14F-4D97-AF65-F5344CB8AC3E}">
        <p14:creationId xmlns:p14="http://schemas.microsoft.com/office/powerpoint/2010/main" val="2468086923"/>
      </p:ext>
    </p:extLst>
  </p:cSld>
  <p:clrMapOvr>
    <a:masterClrMapping/>
  </p:clrMapOvr>
  <mc:AlternateContent xmlns:mc="http://schemas.openxmlformats.org/markup-compatibility/2006" xmlns:p14="http://schemas.microsoft.com/office/powerpoint/2010/main">
    <mc:Choice Requires="p14">
      <p:transition spd="slow" p14:dur="1750"/>
    </mc:Choice>
    <mc:Fallback xmlns="">
      <p:transition spd="slow"/>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2_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8521701" y="0"/>
            <a:ext cx="3670299" cy="6858000"/>
          </a:xfrm>
          <a:custGeom>
            <a:avLst/>
            <a:gdLst>
              <a:gd name="connsiteX0" fmla="*/ 0 w 3670299"/>
              <a:gd name="connsiteY0" fmla="*/ 0 h 6858000"/>
              <a:gd name="connsiteX1" fmla="*/ 3670299 w 3670299"/>
              <a:gd name="connsiteY1" fmla="*/ 0 h 6858000"/>
              <a:gd name="connsiteX2" fmla="*/ 3670299 w 3670299"/>
              <a:gd name="connsiteY2" fmla="*/ 6858000 h 6858000"/>
              <a:gd name="connsiteX3" fmla="*/ 0 w 36702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670299" h="6858000">
                <a:moveTo>
                  <a:pt x="0" y="0"/>
                </a:moveTo>
                <a:lnTo>
                  <a:pt x="3670299" y="0"/>
                </a:lnTo>
                <a:lnTo>
                  <a:pt x="3670299" y="6858000"/>
                </a:lnTo>
                <a:lnTo>
                  <a:pt x="0" y="6858000"/>
                </a:lnTo>
                <a:close/>
              </a:path>
            </a:pathLst>
          </a:custGeom>
        </p:spPr>
        <p:txBody>
          <a:bodyPr wrap="square">
            <a:noAutofit/>
          </a:bodyPr>
          <a:lstStyle>
            <a:lvl1pPr>
              <a:defRPr>
                <a:ea typeface="微软雅黑" panose="020B0503020204020204" pitchFamily="34" charset="-122"/>
              </a:defRPr>
            </a:lvl1pPr>
          </a:lstStyle>
          <a:p>
            <a:endParaRPr lang="zh-CN" altLang="en-US" dirty="0"/>
          </a:p>
        </p:txBody>
      </p:sp>
      <p:pic>
        <p:nvPicPr>
          <p:cNvPr id="7" name="图片 6"/>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0574867" y="0"/>
            <a:ext cx="1610360" cy="1637453"/>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spTree>
    <p:extLst>
      <p:ext uri="{BB962C8B-B14F-4D97-AF65-F5344CB8AC3E}">
        <p14:creationId xmlns:p14="http://schemas.microsoft.com/office/powerpoint/2010/main" val="42528150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4_自定义版式">
    <p:spTree>
      <p:nvGrpSpPr>
        <p:cNvPr id="1" name=""/>
        <p:cNvGrpSpPr/>
        <p:nvPr/>
      </p:nvGrpSpPr>
      <p:grpSpPr>
        <a:xfrm>
          <a:off x="0" y="0"/>
          <a:ext cx="0" cy="0"/>
          <a:chOff x="0" y="0"/>
          <a:chExt cx="0" cy="0"/>
        </a:xfrm>
      </p:grpSpPr>
      <p:sp>
        <p:nvSpPr>
          <p:cNvPr id="13" name="图片占位符 12"/>
          <p:cNvSpPr>
            <a:spLocks noGrp="1"/>
          </p:cNvSpPr>
          <p:nvPr>
            <p:ph type="pic" sz="quarter" idx="10"/>
          </p:nvPr>
        </p:nvSpPr>
        <p:spPr>
          <a:xfrm>
            <a:off x="4476751" y="2313137"/>
            <a:ext cx="1474960" cy="1710953"/>
          </a:xfrm>
          <a:custGeom>
            <a:avLst/>
            <a:gdLst>
              <a:gd name="connsiteX0" fmla="*/ 737480 w 1474960"/>
              <a:gd name="connsiteY0" fmla="*/ 0 h 1710953"/>
              <a:gd name="connsiteX1" fmla="*/ 1474960 w 1474960"/>
              <a:gd name="connsiteY1" fmla="*/ 368740 h 1710953"/>
              <a:gd name="connsiteX2" fmla="*/ 1474960 w 1474960"/>
              <a:gd name="connsiteY2" fmla="*/ 1342213 h 1710953"/>
              <a:gd name="connsiteX3" fmla="*/ 737480 w 1474960"/>
              <a:gd name="connsiteY3" fmla="*/ 1710953 h 1710953"/>
              <a:gd name="connsiteX4" fmla="*/ 0 w 1474960"/>
              <a:gd name="connsiteY4" fmla="*/ 1342213 h 1710953"/>
              <a:gd name="connsiteX5" fmla="*/ 0 w 1474960"/>
              <a:gd name="connsiteY5" fmla="*/ 368740 h 171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960" h="1710953">
                <a:moveTo>
                  <a:pt x="737480" y="0"/>
                </a:moveTo>
                <a:lnTo>
                  <a:pt x="1474960" y="368740"/>
                </a:lnTo>
                <a:lnTo>
                  <a:pt x="1474960" y="1342213"/>
                </a:lnTo>
                <a:lnTo>
                  <a:pt x="737480" y="1710953"/>
                </a:lnTo>
                <a:lnTo>
                  <a:pt x="0" y="1342213"/>
                </a:lnTo>
                <a:lnTo>
                  <a:pt x="0" y="368740"/>
                </a:lnTo>
                <a:close/>
              </a:path>
            </a:pathLst>
          </a:custGeom>
          <a:noFill/>
          <a:ln w="57150">
            <a:gradFill flip="none" rotWithShape="1">
              <a:gsLst>
                <a:gs pos="0">
                  <a:schemeClr val="accent1"/>
                </a:gs>
                <a:gs pos="100000">
                  <a:schemeClr val="accent1">
                    <a:lumMod val="75000"/>
                  </a:schemeClr>
                </a:gs>
              </a:gsLst>
              <a:lin ang="8100000" scaled="1"/>
              <a:tileRect/>
            </a:grad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a:defRPr lang="zh-CN" altLang="en-US" sz="1800">
                <a:solidFill>
                  <a:schemeClr val="lt1"/>
                </a:solidFill>
                <a:latin typeface="微软雅黑" panose="020B0503020204020204" pitchFamily="34" charset="-122"/>
                <a:ea typeface="微软雅黑" panose="020B0503020204020204" pitchFamily="34" charset="-122"/>
              </a:defRPr>
            </a:lvl1pPr>
          </a:lstStyle>
          <a:p>
            <a:pPr marL="0" lvl="0" algn="ctr" defTabSz="457189"/>
            <a:endParaRPr lang="zh-CN" altLang="en-US" dirty="0"/>
          </a:p>
        </p:txBody>
      </p:sp>
      <p:sp>
        <p:nvSpPr>
          <p:cNvPr id="14" name="图片占位符 13"/>
          <p:cNvSpPr>
            <a:spLocks noGrp="1"/>
          </p:cNvSpPr>
          <p:nvPr>
            <p:ph type="pic" sz="quarter" idx="11"/>
          </p:nvPr>
        </p:nvSpPr>
        <p:spPr>
          <a:xfrm>
            <a:off x="6240291" y="2313137"/>
            <a:ext cx="1474960" cy="1710953"/>
          </a:xfrm>
          <a:custGeom>
            <a:avLst/>
            <a:gdLst>
              <a:gd name="connsiteX0" fmla="*/ 737480 w 1474960"/>
              <a:gd name="connsiteY0" fmla="*/ 0 h 1710953"/>
              <a:gd name="connsiteX1" fmla="*/ 1474960 w 1474960"/>
              <a:gd name="connsiteY1" fmla="*/ 368740 h 1710953"/>
              <a:gd name="connsiteX2" fmla="*/ 1474960 w 1474960"/>
              <a:gd name="connsiteY2" fmla="*/ 1342213 h 1710953"/>
              <a:gd name="connsiteX3" fmla="*/ 737480 w 1474960"/>
              <a:gd name="connsiteY3" fmla="*/ 1710953 h 1710953"/>
              <a:gd name="connsiteX4" fmla="*/ 0 w 1474960"/>
              <a:gd name="connsiteY4" fmla="*/ 1342213 h 1710953"/>
              <a:gd name="connsiteX5" fmla="*/ 0 w 1474960"/>
              <a:gd name="connsiteY5" fmla="*/ 368740 h 171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960" h="1710953">
                <a:moveTo>
                  <a:pt x="737480" y="0"/>
                </a:moveTo>
                <a:lnTo>
                  <a:pt x="1474960" y="368740"/>
                </a:lnTo>
                <a:lnTo>
                  <a:pt x="1474960" y="1342213"/>
                </a:lnTo>
                <a:lnTo>
                  <a:pt x="737480" y="1710953"/>
                </a:lnTo>
                <a:lnTo>
                  <a:pt x="0" y="1342213"/>
                </a:lnTo>
                <a:lnTo>
                  <a:pt x="0" y="368740"/>
                </a:lnTo>
                <a:close/>
              </a:path>
            </a:pathLst>
          </a:custGeom>
          <a:noFill/>
          <a:ln w="57150">
            <a:gradFill flip="none" rotWithShape="1">
              <a:gsLst>
                <a:gs pos="0">
                  <a:schemeClr val="accent1"/>
                </a:gs>
                <a:gs pos="100000">
                  <a:schemeClr val="accent1">
                    <a:lumMod val="75000"/>
                  </a:schemeClr>
                </a:gs>
              </a:gsLst>
              <a:lin ang="8100000" scaled="1"/>
              <a:tileRect/>
            </a:grad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a:defRPr lang="zh-CN" altLang="en-US" sz="1800">
                <a:solidFill>
                  <a:schemeClr val="lt1"/>
                </a:solidFill>
                <a:latin typeface="微软雅黑" panose="020B0503020204020204" pitchFamily="34" charset="-122"/>
                <a:ea typeface="微软雅黑" panose="020B0503020204020204" pitchFamily="34" charset="-122"/>
              </a:defRPr>
            </a:lvl1pPr>
          </a:lstStyle>
          <a:p>
            <a:pPr marL="0" lvl="0" algn="ctr" defTabSz="457189"/>
            <a:endParaRPr lang="zh-CN" altLang="en-US" dirty="0"/>
          </a:p>
        </p:txBody>
      </p:sp>
      <p:sp>
        <p:nvSpPr>
          <p:cNvPr id="16" name="图片占位符 15"/>
          <p:cNvSpPr>
            <a:spLocks noGrp="1"/>
          </p:cNvSpPr>
          <p:nvPr>
            <p:ph type="pic" sz="quarter" idx="12"/>
          </p:nvPr>
        </p:nvSpPr>
        <p:spPr>
          <a:xfrm>
            <a:off x="6240291" y="4201833"/>
            <a:ext cx="1474960" cy="1710953"/>
          </a:xfrm>
          <a:custGeom>
            <a:avLst/>
            <a:gdLst>
              <a:gd name="connsiteX0" fmla="*/ 737480 w 1474960"/>
              <a:gd name="connsiteY0" fmla="*/ 0 h 1710953"/>
              <a:gd name="connsiteX1" fmla="*/ 1474960 w 1474960"/>
              <a:gd name="connsiteY1" fmla="*/ 368740 h 1710953"/>
              <a:gd name="connsiteX2" fmla="*/ 1474960 w 1474960"/>
              <a:gd name="connsiteY2" fmla="*/ 1342213 h 1710953"/>
              <a:gd name="connsiteX3" fmla="*/ 737480 w 1474960"/>
              <a:gd name="connsiteY3" fmla="*/ 1710953 h 1710953"/>
              <a:gd name="connsiteX4" fmla="*/ 0 w 1474960"/>
              <a:gd name="connsiteY4" fmla="*/ 1342213 h 1710953"/>
              <a:gd name="connsiteX5" fmla="*/ 0 w 1474960"/>
              <a:gd name="connsiteY5" fmla="*/ 368740 h 171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960" h="1710953">
                <a:moveTo>
                  <a:pt x="737480" y="0"/>
                </a:moveTo>
                <a:lnTo>
                  <a:pt x="1474960" y="368740"/>
                </a:lnTo>
                <a:lnTo>
                  <a:pt x="1474960" y="1342213"/>
                </a:lnTo>
                <a:lnTo>
                  <a:pt x="737480" y="1710953"/>
                </a:lnTo>
                <a:lnTo>
                  <a:pt x="0" y="1342213"/>
                </a:lnTo>
                <a:lnTo>
                  <a:pt x="0" y="368740"/>
                </a:lnTo>
                <a:close/>
              </a:path>
            </a:pathLst>
          </a:custGeom>
          <a:noFill/>
          <a:ln w="57150">
            <a:gradFill flip="none" rotWithShape="1">
              <a:gsLst>
                <a:gs pos="0">
                  <a:schemeClr val="accent1"/>
                </a:gs>
                <a:gs pos="100000">
                  <a:schemeClr val="accent1">
                    <a:lumMod val="75000"/>
                  </a:schemeClr>
                </a:gs>
              </a:gsLst>
              <a:lin ang="8100000" scaled="1"/>
              <a:tileRect/>
            </a:grad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a:defRPr lang="zh-CN" altLang="en-US" sz="1800">
                <a:solidFill>
                  <a:schemeClr val="lt1"/>
                </a:solidFill>
                <a:latin typeface="微软雅黑" panose="020B0503020204020204" pitchFamily="34" charset="-122"/>
                <a:ea typeface="微软雅黑" panose="020B0503020204020204" pitchFamily="34" charset="-122"/>
              </a:defRPr>
            </a:lvl1pPr>
          </a:lstStyle>
          <a:p>
            <a:pPr marL="0" lvl="0" algn="ctr" defTabSz="457189"/>
            <a:endParaRPr lang="zh-CN" altLang="en-US" dirty="0"/>
          </a:p>
        </p:txBody>
      </p:sp>
      <p:sp>
        <p:nvSpPr>
          <p:cNvPr id="15" name="图片占位符 14"/>
          <p:cNvSpPr>
            <a:spLocks noGrp="1"/>
          </p:cNvSpPr>
          <p:nvPr>
            <p:ph type="pic" sz="quarter" idx="13"/>
          </p:nvPr>
        </p:nvSpPr>
        <p:spPr>
          <a:xfrm>
            <a:off x="4476751" y="4201833"/>
            <a:ext cx="1474960" cy="1710953"/>
          </a:xfrm>
          <a:custGeom>
            <a:avLst/>
            <a:gdLst>
              <a:gd name="connsiteX0" fmla="*/ 737480 w 1474960"/>
              <a:gd name="connsiteY0" fmla="*/ 0 h 1710953"/>
              <a:gd name="connsiteX1" fmla="*/ 1474960 w 1474960"/>
              <a:gd name="connsiteY1" fmla="*/ 368740 h 1710953"/>
              <a:gd name="connsiteX2" fmla="*/ 1474960 w 1474960"/>
              <a:gd name="connsiteY2" fmla="*/ 1342213 h 1710953"/>
              <a:gd name="connsiteX3" fmla="*/ 737480 w 1474960"/>
              <a:gd name="connsiteY3" fmla="*/ 1710953 h 1710953"/>
              <a:gd name="connsiteX4" fmla="*/ 0 w 1474960"/>
              <a:gd name="connsiteY4" fmla="*/ 1342213 h 1710953"/>
              <a:gd name="connsiteX5" fmla="*/ 0 w 1474960"/>
              <a:gd name="connsiteY5" fmla="*/ 368740 h 1710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4960" h="1710953">
                <a:moveTo>
                  <a:pt x="737480" y="0"/>
                </a:moveTo>
                <a:lnTo>
                  <a:pt x="1474960" y="368740"/>
                </a:lnTo>
                <a:lnTo>
                  <a:pt x="1474960" y="1342213"/>
                </a:lnTo>
                <a:lnTo>
                  <a:pt x="737480" y="1710953"/>
                </a:lnTo>
                <a:lnTo>
                  <a:pt x="0" y="1342213"/>
                </a:lnTo>
                <a:lnTo>
                  <a:pt x="0" y="368740"/>
                </a:lnTo>
                <a:close/>
              </a:path>
            </a:pathLst>
          </a:custGeom>
          <a:noFill/>
          <a:ln w="57150">
            <a:gradFill flip="none" rotWithShape="1">
              <a:gsLst>
                <a:gs pos="0">
                  <a:schemeClr val="accent1"/>
                </a:gs>
                <a:gs pos="100000">
                  <a:schemeClr val="accent1">
                    <a:lumMod val="75000"/>
                  </a:schemeClr>
                </a:gs>
              </a:gsLst>
              <a:lin ang="8100000" scaled="1"/>
              <a:tileRect/>
            </a:gradFill>
          </a:ln>
          <a:effectLst>
            <a:outerShdw blurRad="381000" dist="381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a:defRPr lang="zh-CN" altLang="en-US" sz="1800">
                <a:solidFill>
                  <a:schemeClr val="lt1"/>
                </a:solidFill>
                <a:latin typeface="微软雅黑" panose="020B0503020204020204" pitchFamily="34" charset="-122"/>
                <a:ea typeface="微软雅黑" panose="020B0503020204020204" pitchFamily="34" charset="-122"/>
              </a:defRPr>
            </a:lvl1pPr>
          </a:lstStyle>
          <a:p>
            <a:pPr marL="0" lvl="0" algn="ctr" defTabSz="457189"/>
            <a:endParaRPr lang="zh-CN" altLang="en-US" dirty="0"/>
          </a:p>
        </p:txBody>
      </p:sp>
      <p:pic>
        <p:nvPicPr>
          <p:cNvPr id="7" name="图片 6"/>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0574867" y="0"/>
            <a:ext cx="1610360" cy="1637453"/>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spTree>
    <p:extLst>
      <p:ext uri="{BB962C8B-B14F-4D97-AF65-F5344CB8AC3E}">
        <p14:creationId xmlns:p14="http://schemas.microsoft.com/office/powerpoint/2010/main" val="24550117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6_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5648964" y="2073886"/>
            <a:ext cx="5277623" cy="3396313"/>
          </a:xfrm>
          <a:custGeom>
            <a:avLst/>
            <a:gdLst>
              <a:gd name="connsiteX0" fmla="*/ 1607919 w 5277623"/>
              <a:gd name="connsiteY0" fmla="*/ 2118233 h 3396313"/>
              <a:gd name="connsiteX1" fmla="*/ 2449386 w 5277623"/>
              <a:gd name="connsiteY1" fmla="*/ 2118233 h 3396313"/>
              <a:gd name="connsiteX2" fmla="*/ 2768905 w 5277623"/>
              <a:gd name="connsiteY2" fmla="*/ 2757273 h 3396313"/>
              <a:gd name="connsiteX3" fmla="*/ 2449386 w 5277623"/>
              <a:gd name="connsiteY3" fmla="*/ 3396313 h 3396313"/>
              <a:gd name="connsiteX4" fmla="*/ 1607919 w 5277623"/>
              <a:gd name="connsiteY4" fmla="*/ 3396313 h 3396313"/>
              <a:gd name="connsiteX5" fmla="*/ 1288399 w 5277623"/>
              <a:gd name="connsiteY5" fmla="*/ 2757273 h 3396313"/>
              <a:gd name="connsiteX6" fmla="*/ 4116637 w 5277623"/>
              <a:gd name="connsiteY6" fmla="*/ 2102903 h 3396313"/>
              <a:gd name="connsiteX7" fmla="*/ 4958103 w 5277623"/>
              <a:gd name="connsiteY7" fmla="*/ 2102903 h 3396313"/>
              <a:gd name="connsiteX8" fmla="*/ 5277623 w 5277623"/>
              <a:gd name="connsiteY8" fmla="*/ 2741943 h 3396313"/>
              <a:gd name="connsiteX9" fmla="*/ 4958103 w 5277623"/>
              <a:gd name="connsiteY9" fmla="*/ 3380983 h 3396313"/>
              <a:gd name="connsiteX10" fmla="*/ 4116637 w 5277623"/>
              <a:gd name="connsiteY10" fmla="*/ 3380983 h 3396313"/>
              <a:gd name="connsiteX11" fmla="*/ 3797116 w 5277623"/>
              <a:gd name="connsiteY11" fmla="*/ 2741943 h 3396313"/>
              <a:gd name="connsiteX12" fmla="*/ 2864649 w 5277623"/>
              <a:gd name="connsiteY12" fmla="*/ 1414667 h 3396313"/>
              <a:gd name="connsiteX13" fmla="*/ 3706117 w 5277623"/>
              <a:gd name="connsiteY13" fmla="*/ 1414667 h 3396313"/>
              <a:gd name="connsiteX14" fmla="*/ 4025636 w 5277623"/>
              <a:gd name="connsiteY14" fmla="*/ 2053707 h 3396313"/>
              <a:gd name="connsiteX15" fmla="*/ 3706117 w 5277623"/>
              <a:gd name="connsiteY15" fmla="*/ 2692747 h 3396313"/>
              <a:gd name="connsiteX16" fmla="*/ 2864649 w 5277623"/>
              <a:gd name="connsiteY16" fmla="*/ 2692747 h 3396313"/>
              <a:gd name="connsiteX17" fmla="*/ 2545129 w 5277623"/>
              <a:gd name="connsiteY17" fmla="*/ 2053707 h 3396313"/>
              <a:gd name="connsiteX18" fmla="*/ 319521 w 5277623"/>
              <a:gd name="connsiteY18" fmla="*/ 1414667 h 3396313"/>
              <a:gd name="connsiteX19" fmla="*/ 1160987 w 5277623"/>
              <a:gd name="connsiteY19" fmla="*/ 1414667 h 3396313"/>
              <a:gd name="connsiteX20" fmla="*/ 1480507 w 5277623"/>
              <a:gd name="connsiteY20" fmla="*/ 2053707 h 3396313"/>
              <a:gd name="connsiteX21" fmla="*/ 1160987 w 5277623"/>
              <a:gd name="connsiteY21" fmla="*/ 2692747 h 3396313"/>
              <a:gd name="connsiteX22" fmla="*/ 319521 w 5277623"/>
              <a:gd name="connsiteY22" fmla="*/ 2692747 h 3396313"/>
              <a:gd name="connsiteX23" fmla="*/ 0 w 5277623"/>
              <a:gd name="connsiteY23" fmla="*/ 2053707 h 3396313"/>
              <a:gd name="connsiteX24" fmla="*/ 1600096 w 5277623"/>
              <a:gd name="connsiteY24" fmla="*/ 711118 h 3396313"/>
              <a:gd name="connsiteX25" fmla="*/ 2441563 w 5277623"/>
              <a:gd name="connsiteY25" fmla="*/ 711118 h 3396313"/>
              <a:gd name="connsiteX26" fmla="*/ 2761082 w 5277623"/>
              <a:gd name="connsiteY26" fmla="*/ 1350157 h 3396313"/>
              <a:gd name="connsiteX27" fmla="*/ 2441563 w 5277623"/>
              <a:gd name="connsiteY27" fmla="*/ 1989197 h 3396313"/>
              <a:gd name="connsiteX28" fmla="*/ 1600096 w 5277623"/>
              <a:gd name="connsiteY28" fmla="*/ 1989197 h 3396313"/>
              <a:gd name="connsiteX29" fmla="*/ 1280575 w 5277623"/>
              <a:gd name="connsiteY29" fmla="*/ 1350157 h 3396313"/>
              <a:gd name="connsiteX30" fmla="*/ 2861777 w 5277623"/>
              <a:gd name="connsiteY30" fmla="*/ 0 h 3396313"/>
              <a:gd name="connsiteX31" fmla="*/ 3703245 w 5277623"/>
              <a:gd name="connsiteY31" fmla="*/ 0 h 3396313"/>
              <a:gd name="connsiteX32" fmla="*/ 4022764 w 5277623"/>
              <a:gd name="connsiteY32" fmla="*/ 639040 h 3396313"/>
              <a:gd name="connsiteX33" fmla="*/ 3703245 w 5277623"/>
              <a:gd name="connsiteY33" fmla="*/ 1278080 h 3396313"/>
              <a:gd name="connsiteX34" fmla="*/ 2861777 w 5277623"/>
              <a:gd name="connsiteY34" fmla="*/ 1278080 h 3396313"/>
              <a:gd name="connsiteX35" fmla="*/ 2542257 w 5277623"/>
              <a:gd name="connsiteY35" fmla="*/ 639040 h 339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277623" h="3396313">
                <a:moveTo>
                  <a:pt x="1607919" y="2118233"/>
                </a:moveTo>
                <a:lnTo>
                  <a:pt x="2449386" y="2118233"/>
                </a:lnTo>
                <a:lnTo>
                  <a:pt x="2768905" y="2757273"/>
                </a:lnTo>
                <a:lnTo>
                  <a:pt x="2449386" y="3396313"/>
                </a:lnTo>
                <a:lnTo>
                  <a:pt x="1607919" y="3396313"/>
                </a:lnTo>
                <a:lnTo>
                  <a:pt x="1288399" y="2757273"/>
                </a:lnTo>
                <a:close/>
                <a:moveTo>
                  <a:pt x="4116637" y="2102903"/>
                </a:moveTo>
                <a:lnTo>
                  <a:pt x="4958103" y="2102903"/>
                </a:lnTo>
                <a:lnTo>
                  <a:pt x="5277623" y="2741943"/>
                </a:lnTo>
                <a:lnTo>
                  <a:pt x="4958103" y="3380983"/>
                </a:lnTo>
                <a:lnTo>
                  <a:pt x="4116637" y="3380983"/>
                </a:lnTo>
                <a:lnTo>
                  <a:pt x="3797116" y="2741943"/>
                </a:lnTo>
                <a:close/>
                <a:moveTo>
                  <a:pt x="2864649" y="1414667"/>
                </a:moveTo>
                <a:lnTo>
                  <a:pt x="3706117" y="1414667"/>
                </a:lnTo>
                <a:lnTo>
                  <a:pt x="4025636" y="2053707"/>
                </a:lnTo>
                <a:lnTo>
                  <a:pt x="3706117" y="2692747"/>
                </a:lnTo>
                <a:lnTo>
                  <a:pt x="2864649" y="2692747"/>
                </a:lnTo>
                <a:lnTo>
                  <a:pt x="2545129" y="2053707"/>
                </a:lnTo>
                <a:close/>
                <a:moveTo>
                  <a:pt x="319521" y="1414667"/>
                </a:moveTo>
                <a:lnTo>
                  <a:pt x="1160987" y="1414667"/>
                </a:lnTo>
                <a:lnTo>
                  <a:pt x="1480507" y="2053707"/>
                </a:lnTo>
                <a:lnTo>
                  <a:pt x="1160987" y="2692747"/>
                </a:lnTo>
                <a:lnTo>
                  <a:pt x="319521" y="2692747"/>
                </a:lnTo>
                <a:lnTo>
                  <a:pt x="0" y="2053707"/>
                </a:lnTo>
                <a:close/>
                <a:moveTo>
                  <a:pt x="1600096" y="711118"/>
                </a:moveTo>
                <a:lnTo>
                  <a:pt x="2441563" y="711118"/>
                </a:lnTo>
                <a:lnTo>
                  <a:pt x="2761082" y="1350157"/>
                </a:lnTo>
                <a:lnTo>
                  <a:pt x="2441563" y="1989197"/>
                </a:lnTo>
                <a:lnTo>
                  <a:pt x="1600096" y="1989197"/>
                </a:lnTo>
                <a:lnTo>
                  <a:pt x="1280575" y="1350157"/>
                </a:lnTo>
                <a:close/>
                <a:moveTo>
                  <a:pt x="2861777" y="0"/>
                </a:moveTo>
                <a:lnTo>
                  <a:pt x="3703245" y="0"/>
                </a:lnTo>
                <a:lnTo>
                  <a:pt x="4022764" y="639040"/>
                </a:lnTo>
                <a:lnTo>
                  <a:pt x="3703245" y="1278080"/>
                </a:lnTo>
                <a:lnTo>
                  <a:pt x="2861777" y="1278080"/>
                </a:lnTo>
                <a:lnTo>
                  <a:pt x="2542257" y="639040"/>
                </a:lnTo>
                <a:close/>
              </a:path>
            </a:pathLst>
          </a:custGeom>
        </p:spPr>
        <p:txBody>
          <a:bodyPr wrap="square">
            <a:noAutofit/>
          </a:bodyPr>
          <a:lstStyle>
            <a:lvl1pPr>
              <a:defRPr>
                <a:ea typeface="微软雅黑" panose="020B0503020204020204" pitchFamily="34" charset="-122"/>
              </a:defRPr>
            </a:lvl1pPr>
          </a:lstStyle>
          <a:p>
            <a:endParaRPr lang="zh-CN" altLang="en-US" dirty="0"/>
          </a:p>
        </p:txBody>
      </p:sp>
      <p:pic>
        <p:nvPicPr>
          <p:cNvPr id="7" name="图片 6"/>
          <p:cNvPicPr>
            <a:picLocks noChangeAspect="1"/>
          </p:cNvPicPr>
          <p:nvPr userDrawn="1"/>
        </p:nvPicPr>
        <p:blipFill>
          <a:blip r:embed="rId2" cstate="print">
            <a:alphaModFix amt="83000"/>
            <a:extLst>
              <a:ext uri="{28A0092B-C50C-407E-A947-70E740481C1C}">
                <a14:useLocalDpi xmlns:a14="http://schemas.microsoft.com/office/drawing/2010/main" val="0"/>
              </a:ext>
            </a:extLst>
          </a:blip>
          <a:stretch>
            <a:fillRect/>
          </a:stretch>
        </p:blipFill>
        <p:spPr>
          <a:xfrm>
            <a:off x="10574867" y="0"/>
            <a:ext cx="1610360" cy="1637453"/>
          </a:xfrm>
          <a:prstGeom prst="roundRect">
            <a:avLst>
              <a:gd name="adj" fmla="val 8594"/>
            </a:avLst>
          </a:prstGeom>
          <a:solidFill>
            <a:srgbClr val="FFFFFF">
              <a:shade val="85000"/>
            </a:srgbClr>
          </a:solidFill>
          <a:ln>
            <a:noFill/>
          </a:ln>
          <a:effectLst>
            <a:reflection blurRad="6350" stA="50000" endA="300" endPos="90000" dir="5400000" sy="-100000" algn="bl" rotWithShape="0"/>
          </a:effectLst>
        </p:spPr>
      </p:pic>
    </p:spTree>
    <p:extLst>
      <p:ext uri="{BB962C8B-B14F-4D97-AF65-F5344CB8AC3E}">
        <p14:creationId xmlns:p14="http://schemas.microsoft.com/office/powerpoint/2010/main" val="35050037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25177B-D3AF-403B-B092-3CA4EFD93FC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15666FC-93AF-4BBB-955A-181794844E63}"/>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48CCA0F-7C7E-4D29-81BD-F7C6151DB68B}"/>
              </a:ext>
            </a:extLst>
          </p:cNvPr>
          <p:cNvSpPr>
            <a:spLocks noGrp="1"/>
          </p:cNvSpPr>
          <p:nvPr>
            <p:ph type="dt" sz="half" idx="10"/>
          </p:nvPr>
        </p:nvSpPr>
        <p:spPr/>
        <p:txBody>
          <a:bodyPr/>
          <a:lstStyle/>
          <a:p>
            <a:fld id="{11AD6D63-3405-4E22-B6BC-307D73FF1A38}" type="datetimeFigureOut">
              <a:rPr lang="zh-CN" altLang="en-US" smtClean="0"/>
              <a:t>2021/7/8</a:t>
            </a:fld>
            <a:endParaRPr lang="zh-CN" altLang="en-US"/>
          </a:p>
        </p:txBody>
      </p:sp>
      <p:sp>
        <p:nvSpPr>
          <p:cNvPr id="5" name="页脚占位符 4">
            <a:extLst>
              <a:ext uri="{FF2B5EF4-FFF2-40B4-BE49-F238E27FC236}">
                <a16:creationId xmlns:a16="http://schemas.microsoft.com/office/drawing/2014/main" id="{2237F10F-43BF-4B48-A4CC-E3E3AA231D8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30DC0AA-5552-4EB8-9ACD-F3F197F64EA8}"/>
              </a:ext>
            </a:extLst>
          </p:cNvPr>
          <p:cNvSpPr>
            <a:spLocks noGrp="1"/>
          </p:cNvSpPr>
          <p:nvPr>
            <p:ph type="sldNum" sz="quarter" idx="12"/>
          </p:nvPr>
        </p:nvSpPr>
        <p:spPr/>
        <p:txBody>
          <a:body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3292060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46059C-BF8E-4093-A538-82CC748BC026}"/>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C687767C-B11E-4979-B5CC-93AD0BD337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55B9DEAA-F387-43EB-A023-3E00CC3F697F}"/>
              </a:ext>
            </a:extLst>
          </p:cNvPr>
          <p:cNvSpPr>
            <a:spLocks noGrp="1"/>
          </p:cNvSpPr>
          <p:nvPr>
            <p:ph type="dt" sz="half" idx="10"/>
          </p:nvPr>
        </p:nvSpPr>
        <p:spPr/>
        <p:txBody>
          <a:bodyPr/>
          <a:lstStyle/>
          <a:p>
            <a:fld id="{11AD6D63-3405-4E22-B6BC-307D73FF1A38}" type="datetimeFigureOut">
              <a:rPr lang="zh-CN" altLang="en-US" smtClean="0"/>
              <a:t>2021/7/8</a:t>
            </a:fld>
            <a:endParaRPr lang="zh-CN" altLang="en-US"/>
          </a:p>
        </p:txBody>
      </p:sp>
      <p:sp>
        <p:nvSpPr>
          <p:cNvPr id="5" name="页脚占位符 4">
            <a:extLst>
              <a:ext uri="{FF2B5EF4-FFF2-40B4-BE49-F238E27FC236}">
                <a16:creationId xmlns:a16="http://schemas.microsoft.com/office/drawing/2014/main" id="{0D352494-6FC3-4BB3-B185-D3F1BD18C64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664C3BF-60CB-4B42-8E33-D03D9C02AB0B}"/>
              </a:ext>
            </a:extLst>
          </p:cNvPr>
          <p:cNvSpPr>
            <a:spLocks noGrp="1"/>
          </p:cNvSpPr>
          <p:nvPr>
            <p:ph type="sldNum" sz="quarter" idx="12"/>
          </p:nvPr>
        </p:nvSpPr>
        <p:spPr/>
        <p:txBody>
          <a:body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2625158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D993EE-55C9-4092-BD3A-9A9603FBA1D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992E0C5-2DE1-4098-80A9-136C8C693EE7}"/>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484E722E-686A-4EC5-AC79-87CB3DF8DEB2}"/>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53BAC4EE-A1B6-44B2-8260-9A7984122D55}"/>
              </a:ext>
            </a:extLst>
          </p:cNvPr>
          <p:cNvSpPr>
            <a:spLocks noGrp="1"/>
          </p:cNvSpPr>
          <p:nvPr>
            <p:ph type="dt" sz="half" idx="10"/>
          </p:nvPr>
        </p:nvSpPr>
        <p:spPr/>
        <p:txBody>
          <a:bodyPr/>
          <a:lstStyle/>
          <a:p>
            <a:fld id="{11AD6D63-3405-4E22-B6BC-307D73FF1A38}" type="datetimeFigureOut">
              <a:rPr lang="zh-CN" altLang="en-US" smtClean="0"/>
              <a:t>2021/7/8</a:t>
            </a:fld>
            <a:endParaRPr lang="zh-CN" altLang="en-US"/>
          </a:p>
        </p:txBody>
      </p:sp>
      <p:sp>
        <p:nvSpPr>
          <p:cNvPr id="6" name="页脚占位符 5">
            <a:extLst>
              <a:ext uri="{FF2B5EF4-FFF2-40B4-BE49-F238E27FC236}">
                <a16:creationId xmlns:a16="http://schemas.microsoft.com/office/drawing/2014/main" id="{6ECAEB3F-080E-410F-A21F-9C67E8A2375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B1FB670-8524-4E0F-8C44-F194A30073BE}"/>
              </a:ext>
            </a:extLst>
          </p:cNvPr>
          <p:cNvSpPr>
            <a:spLocks noGrp="1"/>
          </p:cNvSpPr>
          <p:nvPr>
            <p:ph type="sldNum" sz="quarter" idx="12"/>
          </p:nvPr>
        </p:nvSpPr>
        <p:spPr/>
        <p:txBody>
          <a:body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2595355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A9F172-FADE-4636-A9CC-8E1277CCF33F}"/>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E7532B5-D483-4981-847E-9E25383A07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2A948141-D93D-456C-A07A-EA97B4E0CDC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9A4B7C35-8EA0-42AA-9213-EAEF0AAC43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2E249835-664F-4178-85F0-BDE7C0A6D458}"/>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0AE55D0-BA4C-4F12-94A2-B95738670F15}"/>
              </a:ext>
            </a:extLst>
          </p:cNvPr>
          <p:cNvSpPr>
            <a:spLocks noGrp="1"/>
          </p:cNvSpPr>
          <p:nvPr>
            <p:ph type="dt" sz="half" idx="10"/>
          </p:nvPr>
        </p:nvSpPr>
        <p:spPr/>
        <p:txBody>
          <a:bodyPr/>
          <a:lstStyle/>
          <a:p>
            <a:fld id="{11AD6D63-3405-4E22-B6BC-307D73FF1A38}" type="datetimeFigureOut">
              <a:rPr lang="zh-CN" altLang="en-US" smtClean="0"/>
              <a:t>2021/7/8</a:t>
            </a:fld>
            <a:endParaRPr lang="zh-CN" altLang="en-US"/>
          </a:p>
        </p:txBody>
      </p:sp>
      <p:sp>
        <p:nvSpPr>
          <p:cNvPr id="8" name="页脚占位符 7">
            <a:extLst>
              <a:ext uri="{FF2B5EF4-FFF2-40B4-BE49-F238E27FC236}">
                <a16:creationId xmlns:a16="http://schemas.microsoft.com/office/drawing/2014/main" id="{00594A19-1622-4B93-8BFB-4FED1BADCFB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7DE5894-0C4A-45E9-BDFE-1FA3E4340657}"/>
              </a:ext>
            </a:extLst>
          </p:cNvPr>
          <p:cNvSpPr>
            <a:spLocks noGrp="1"/>
          </p:cNvSpPr>
          <p:nvPr>
            <p:ph type="sldNum" sz="quarter" idx="12"/>
          </p:nvPr>
        </p:nvSpPr>
        <p:spPr/>
        <p:txBody>
          <a:body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21169282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2269EC-BA06-4949-9FDD-F1A8A3D8B31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80B73D6-9E78-4C15-946F-0E3A2D2B480B}"/>
              </a:ext>
            </a:extLst>
          </p:cNvPr>
          <p:cNvSpPr>
            <a:spLocks noGrp="1"/>
          </p:cNvSpPr>
          <p:nvPr>
            <p:ph type="dt" sz="half" idx="10"/>
          </p:nvPr>
        </p:nvSpPr>
        <p:spPr/>
        <p:txBody>
          <a:bodyPr/>
          <a:lstStyle/>
          <a:p>
            <a:fld id="{11AD6D63-3405-4E22-B6BC-307D73FF1A38}" type="datetimeFigureOut">
              <a:rPr lang="zh-CN" altLang="en-US" smtClean="0"/>
              <a:t>2021/7/8</a:t>
            </a:fld>
            <a:endParaRPr lang="zh-CN" altLang="en-US"/>
          </a:p>
        </p:txBody>
      </p:sp>
      <p:sp>
        <p:nvSpPr>
          <p:cNvPr id="4" name="页脚占位符 3">
            <a:extLst>
              <a:ext uri="{FF2B5EF4-FFF2-40B4-BE49-F238E27FC236}">
                <a16:creationId xmlns:a16="http://schemas.microsoft.com/office/drawing/2014/main" id="{1CC7C032-3D12-46A1-B954-8D6F7102289D}"/>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A81786A-54E1-4A04-9C51-5D8787F06355}"/>
              </a:ext>
            </a:extLst>
          </p:cNvPr>
          <p:cNvSpPr>
            <a:spLocks noGrp="1"/>
          </p:cNvSpPr>
          <p:nvPr>
            <p:ph type="sldNum" sz="quarter" idx="12"/>
          </p:nvPr>
        </p:nvSpPr>
        <p:spPr/>
        <p:txBody>
          <a:body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32418476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D99B3A7-5D54-499A-AB7A-539A8B408FFF}"/>
              </a:ext>
            </a:extLst>
          </p:cNvPr>
          <p:cNvSpPr>
            <a:spLocks noGrp="1"/>
          </p:cNvSpPr>
          <p:nvPr>
            <p:ph type="dt" sz="half" idx="10"/>
          </p:nvPr>
        </p:nvSpPr>
        <p:spPr/>
        <p:txBody>
          <a:bodyPr/>
          <a:lstStyle/>
          <a:p>
            <a:fld id="{11AD6D63-3405-4E22-B6BC-307D73FF1A38}" type="datetimeFigureOut">
              <a:rPr lang="zh-CN" altLang="en-US" smtClean="0"/>
              <a:t>2021/7/8</a:t>
            </a:fld>
            <a:endParaRPr lang="zh-CN" altLang="en-US"/>
          </a:p>
        </p:txBody>
      </p:sp>
      <p:sp>
        <p:nvSpPr>
          <p:cNvPr id="3" name="页脚占位符 2">
            <a:extLst>
              <a:ext uri="{FF2B5EF4-FFF2-40B4-BE49-F238E27FC236}">
                <a16:creationId xmlns:a16="http://schemas.microsoft.com/office/drawing/2014/main" id="{382AFC90-18D8-4404-9CED-304DD7E6FFC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FCF290E-EF44-4AF3-A338-C5D9FB27C4EB}"/>
              </a:ext>
            </a:extLst>
          </p:cNvPr>
          <p:cNvSpPr>
            <a:spLocks noGrp="1"/>
          </p:cNvSpPr>
          <p:nvPr>
            <p:ph type="sldNum" sz="quarter" idx="12"/>
          </p:nvPr>
        </p:nvSpPr>
        <p:spPr/>
        <p:txBody>
          <a:body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1678028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EDA9FC-45D7-4C45-A6EF-A375B4F4876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2169605-EE59-4CB2-85D0-50392A9B54A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CBA4E101-DDFC-4D0A-B0AF-2387ED10D7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2CC779F-8C5A-47C3-B266-5978D4FFEA21}"/>
              </a:ext>
            </a:extLst>
          </p:cNvPr>
          <p:cNvSpPr>
            <a:spLocks noGrp="1"/>
          </p:cNvSpPr>
          <p:nvPr>
            <p:ph type="dt" sz="half" idx="10"/>
          </p:nvPr>
        </p:nvSpPr>
        <p:spPr/>
        <p:txBody>
          <a:bodyPr/>
          <a:lstStyle/>
          <a:p>
            <a:fld id="{11AD6D63-3405-4E22-B6BC-307D73FF1A38}" type="datetimeFigureOut">
              <a:rPr lang="zh-CN" altLang="en-US" smtClean="0"/>
              <a:t>2021/7/8</a:t>
            </a:fld>
            <a:endParaRPr lang="zh-CN" altLang="en-US"/>
          </a:p>
        </p:txBody>
      </p:sp>
      <p:sp>
        <p:nvSpPr>
          <p:cNvPr id="6" name="页脚占位符 5">
            <a:extLst>
              <a:ext uri="{FF2B5EF4-FFF2-40B4-BE49-F238E27FC236}">
                <a16:creationId xmlns:a16="http://schemas.microsoft.com/office/drawing/2014/main" id="{FF2383C9-9A5E-4190-A2B7-CEEC6735328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C90BAFA-736B-427B-8BFA-8451D9FA424A}"/>
              </a:ext>
            </a:extLst>
          </p:cNvPr>
          <p:cNvSpPr>
            <a:spLocks noGrp="1"/>
          </p:cNvSpPr>
          <p:nvPr>
            <p:ph type="sldNum" sz="quarter" idx="12"/>
          </p:nvPr>
        </p:nvSpPr>
        <p:spPr/>
        <p:txBody>
          <a:body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4261071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E58A10-2FC2-48A2-A3E1-64BB49F7BC5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93A0E655-958C-41AD-B69B-203F9F55AC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541FDC4-2B74-4E45-AE03-B9CCBC2616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77FBA9B-2E42-45BC-A694-3C8078651119}"/>
              </a:ext>
            </a:extLst>
          </p:cNvPr>
          <p:cNvSpPr>
            <a:spLocks noGrp="1"/>
          </p:cNvSpPr>
          <p:nvPr>
            <p:ph type="dt" sz="half" idx="10"/>
          </p:nvPr>
        </p:nvSpPr>
        <p:spPr/>
        <p:txBody>
          <a:bodyPr/>
          <a:lstStyle/>
          <a:p>
            <a:fld id="{11AD6D63-3405-4E22-B6BC-307D73FF1A38}" type="datetimeFigureOut">
              <a:rPr lang="zh-CN" altLang="en-US" smtClean="0"/>
              <a:t>2021/7/8</a:t>
            </a:fld>
            <a:endParaRPr lang="zh-CN" altLang="en-US"/>
          </a:p>
        </p:txBody>
      </p:sp>
      <p:sp>
        <p:nvSpPr>
          <p:cNvPr id="6" name="页脚占位符 5">
            <a:extLst>
              <a:ext uri="{FF2B5EF4-FFF2-40B4-BE49-F238E27FC236}">
                <a16:creationId xmlns:a16="http://schemas.microsoft.com/office/drawing/2014/main" id="{BF86E509-1F7B-4D08-99A6-0316DBAEC21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E5D67CE-9836-41BE-A3CD-7B0108092C8D}"/>
              </a:ext>
            </a:extLst>
          </p:cNvPr>
          <p:cNvSpPr>
            <a:spLocks noGrp="1"/>
          </p:cNvSpPr>
          <p:nvPr>
            <p:ph type="sldNum" sz="quarter" idx="12"/>
          </p:nvPr>
        </p:nvSpPr>
        <p:spPr/>
        <p:txBody>
          <a:body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796192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7B0BD2D-6B85-42FD-821C-83E9038F22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B196C81-C412-42B3-93EF-E9CCF1E808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5990A17-A039-4F16-B2A6-27ED2E4938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AD6D63-3405-4E22-B6BC-307D73FF1A38}" type="datetimeFigureOut">
              <a:rPr lang="zh-CN" altLang="en-US" smtClean="0"/>
              <a:t>2021/7/8</a:t>
            </a:fld>
            <a:endParaRPr lang="zh-CN" altLang="en-US"/>
          </a:p>
        </p:txBody>
      </p:sp>
      <p:sp>
        <p:nvSpPr>
          <p:cNvPr id="5" name="页脚占位符 4">
            <a:extLst>
              <a:ext uri="{FF2B5EF4-FFF2-40B4-BE49-F238E27FC236}">
                <a16:creationId xmlns:a16="http://schemas.microsoft.com/office/drawing/2014/main" id="{895AE1DC-AAB7-47B9-AB9C-FDBE4F3A3E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2BE0515-81FF-4E55-815B-A9F0B122F5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0F2685-F46A-4C8C-A60C-EB5D99815C11}" type="slidenum">
              <a:rPr lang="zh-CN" altLang="en-US" smtClean="0"/>
              <a:t>‹#›</a:t>
            </a:fld>
            <a:endParaRPr lang="zh-CN" altLang="en-US"/>
          </a:p>
        </p:txBody>
      </p:sp>
    </p:spTree>
    <p:extLst>
      <p:ext uri="{BB962C8B-B14F-4D97-AF65-F5344CB8AC3E}">
        <p14:creationId xmlns:p14="http://schemas.microsoft.com/office/powerpoint/2010/main" val="13570466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6" r:id="rId12"/>
    <p:sldLayoutId id="2147483673" r:id="rId13"/>
    <p:sldLayoutId id="2147483674" r:id="rId14"/>
    <p:sldLayoutId id="2147483675" r:id="rId15"/>
    <p:sldLayoutId id="2147483689" r:id="rId16"/>
    <p:sldLayoutId id="2147483690" r:id="rId17"/>
    <p:sldLayoutId id="2147483691" r:id="rId18"/>
    <p:sldLayoutId id="2147483692"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12" Type="http://schemas.openxmlformats.org/officeDocument/2006/relationships/image" Target="../media/image11.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webp"/><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 name="圆角矩形 23"/>
          <p:cNvSpPr/>
          <p:nvPr/>
        </p:nvSpPr>
        <p:spPr>
          <a:xfrm rot="2700000">
            <a:off x="9965415" y="5629238"/>
            <a:ext cx="532751" cy="532751"/>
          </a:xfrm>
          <a:prstGeom prst="roundRect">
            <a:avLst>
              <a:gd name="adj" fmla="val 4810"/>
            </a:avLst>
          </a:prstGeom>
          <a:solidFill>
            <a:srgbClr val="9C9899"/>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17" name="圆角矩形 16"/>
          <p:cNvSpPr/>
          <p:nvPr/>
        </p:nvSpPr>
        <p:spPr>
          <a:xfrm rot="2700000">
            <a:off x="8573794" y="1521297"/>
            <a:ext cx="1765071" cy="1765071"/>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0" name="圆角矩形 19"/>
          <p:cNvSpPr/>
          <p:nvPr/>
        </p:nvSpPr>
        <p:spPr>
          <a:xfrm rot="2700000">
            <a:off x="7598818" y="3929345"/>
            <a:ext cx="1628911" cy="1628911"/>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1" name="圆角矩形 20"/>
          <p:cNvSpPr/>
          <p:nvPr/>
        </p:nvSpPr>
        <p:spPr>
          <a:xfrm rot="2700000">
            <a:off x="9706644" y="3642057"/>
            <a:ext cx="1120793" cy="1120793"/>
          </a:xfrm>
          <a:prstGeom prst="roundRect">
            <a:avLst>
              <a:gd name="adj" fmla="val 4810"/>
            </a:avLst>
          </a:prstGeom>
          <a:solidFill>
            <a:schemeClr val="bg1">
              <a:lumMod val="50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2" name="圆角矩形 21"/>
          <p:cNvSpPr/>
          <p:nvPr/>
        </p:nvSpPr>
        <p:spPr>
          <a:xfrm rot="2700000">
            <a:off x="10478745" y="2712515"/>
            <a:ext cx="848575" cy="848575"/>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8" name="圆角矩形 7"/>
          <p:cNvSpPr/>
          <p:nvPr/>
        </p:nvSpPr>
        <p:spPr>
          <a:xfrm rot="2700000">
            <a:off x="7425640" y="601635"/>
            <a:ext cx="719269" cy="719269"/>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10" name="圆角矩形 9"/>
          <p:cNvSpPr/>
          <p:nvPr/>
        </p:nvSpPr>
        <p:spPr>
          <a:xfrm rot="2700000">
            <a:off x="10501204" y="2248879"/>
            <a:ext cx="791997" cy="791997"/>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11" name="圆角矩形 10"/>
          <p:cNvSpPr/>
          <p:nvPr/>
        </p:nvSpPr>
        <p:spPr>
          <a:xfrm rot="2700000">
            <a:off x="8573794" y="1010339"/>
            <a:ext cx="1765071" cy="1765071"/>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12" name="圆角矩形 11"/>
          <p:cNvSpPr/>
          <p:nvPr/>
        </p:nvSpPr>
        <p:spPr>
          <a:xfrm rot="2700000">
            <a:off x="10202536" y="3664738"/>
            <a:ext cx="1075433" cy="1075433"/>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13" name="圆角矩形 12"/>
          <p:cNvSpPr/>
          <p:nvPr/>
        </p:nvSpPr>
        <p:spPr>
          <a:xfrm rot="2700000">
            <a:off x="7603100" y="4502772"/>
            <a:ext cx="1576131" cy="1576131"/>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14" name="圆角矩形 13"/>
          <p:cNvSpPr/>
          <p:nvPr/>
        </p:nvSpPr>
        <p:spPr>
          <a:xfrm rot="2700000">
            <a:off x="5855637" y="4907139"/>
            <a:ext cx="849696" cy="849696"/>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15" name="圆角矩形 14"/>
          <p:cNvSpPr/>
          <p:nvPr/>
        </p:nvSpPr>
        <p:spPr>
          <a:xfrm rot="2700000">
            <a:off x="11073180" y="5717213"/>
            <a:ext cx="849696" cy="849696"/>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16" name="圆角矩形 15"/>
          <p:cNvSpPr/>
          <p:nvPr/>
        </p:nvSpPr>
        <p:spPr>
          <a:xfrm rot="2700000">
            <a:off x="9909758" y="4989128"/>
            <a:ext cx="676489" cy="676489"/>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5" name="圆角矩形 24"/>
          <p:cNvSpPr/>
          <p:nvPr/>
        </p:nvSpPr>
        <p:spPr>
          <a:xfrm rot="2700000">
            <a:off x="7105372" y="5876677"/>
            <a:ext cx="342600" cy="342600"/>
          </a:xfrm>
          <a:prstGeom prst="roundRect">
            <a:avLst>
              <a:gd name="adj" fmla="val 4810"/>
            </a:avLst>
          </a:prstGeom>
          <a:gradFill>
            <a:gsLst>
              <a:gs pos="0">
                <a:srgbClr val="F2F2F2"/>
              </a:gs>
              <a:gs pos="100000">
                <a:srgbClr val="DBDBDB"/>
              </a:gs>
            </a:gsLst>
            <a:lin ang="16800000" scaled="0"/>
          </a:gradFill>
          <a:ln>
            <a:noFill/>
          </a:ln>
          <a:effectLst>
            <a:outerShdw blurRad="76200" dist="762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6" name="圆角矩形 25"/>
          <p:cNvSpPr/>
          <p:nvPr/>
        </p:nvSpPr>
        <p:spPr>
          <a:xfrm rot="2700000">
            <a:off x="11070485" y="5127680"/>
            <a:ext cx="342600" cy="342600"/>
          </a:xfrm>
          <a:prstGeom prst="roundRect">
            <a:avLst>
              <a:gd name="adj" fmla="val 4810"/>
            </a:avLst>
          </a:prstGeom>
          <a:gradFill>
            <a:gsLst>
              <a:gs pos="0">
                <a:srgbClr val="F2F2F2"/>
              </a:gs>
              <a:gs pos="100000">
                <a:srgbClr val="DBDBDB"/>
              </a:gs>
            </a:gsLst>
            <a:lin ang="16800000" scaled="0"/>
          </a:gradFill>
          <a:ln>
            <a:noFill/>
          </a:ln>
          <a:effectLst>
            <a:outerShdw blurRad="76200" dist="762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8" name="圆角矩形 27"/>
          <p:cNvSpPr/>
          <p:nvPr/>
        </p:nvSpPr>
        <p:spPr>
          <a:xfrm rot="2700000">
            <a:off x="8646245" y="3701117"/>
            <a:ext cx="342600" cy="342600"/>
          </a:xfrm>
          <a:prstGeom prst="roundRect">
            <a:avLst>
              <a:gd name="adj" fmla="val 4810"/>
            </a:avLst>
          </a:prstGeom>
          <a:gradFill>
            <a:gsLst>
              <a:gs pos="0">
                <a:srgbClr val="F2F2F2"/>
              </a:gs>
              <a:gs pos="100000">
                <a:srgbClr val="DBDBDB"/>
              </a:gs>
            </a:gsLst>
            <a:lin ang="16800000" scaled="0"/>
          </a:gra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9" name="矩形 28"/>
          <p:cNvSpPr/>
          <p:nvPr/>
        </p:nvSpPr>
        <p:spPr>
          <a:xfrm>
            <a:off x="1681435" y="4743800"/>
            <a:ext cx="4332866" cy="974562"/>
          </a:xfrm>
          <a:prstGeom prst="rect">
            <a:avLst/>
          </a:prstGeom>
        </p:spPr>
        <p:txBody>
          <a:bodyPr wrap="square">
            <a:spAutoFit/>
          </a:bodyPr>
          <a:lstStyle/>
          <a:p>
            <a:r>
              <a:rPr lang="zh-CN" altLang="en-US" dirty="0"/>
              <a:t>钟书锐 谢新格 赵辰阳 胡乐翔 李思逸</a:t>
            </a:r>
            <a:br>
              <a:rPr lang="zh-CN" altLang="en-US" dirty="0"/>
            </a:br>
            <a:endParaRPr lang="zh-CN" altLang="en-US" dirty="0"/>
          </a:p>
          <a:p>
            <a:pPr defTabSz="1219170"/>
            <a:r>
              <a:rPr lang="zh-CN" altLang="en-US" sz="2133" dirty="0">
                <a:solidFill>
                  <a:prstClr val="black">
                    <a:lumMod val="65000"/>
                    <a:lumOff val="35000"/>
                  </a:prstClr>
                </a:solidFill>
                <a:latin typeface="微软雅黑" panose="020B0503020204020204" pitchFamily="34" charset="-122"/>
                <a:ea typeface="微软雅黑" panose="020B0503020204020204" pitchFamily="34" charset="-122"/>
                <a:cs typeface="+mn-ea"/>
                <a:sym typeface="+mn-lt"/>
              </a:rPr>
              <a:t> </a:t>
            </a:r>
          </a:p>
        </p:txBody>
      </p:sp>
      <p:cxnSp>
        <p:nvCxnSpPr>
          <p:cNvPr id="34" name="直接连接符 33"/>
          <p:cNvCxnSpPr/>
          <p:nvPr/>
        </p:nvCxnSpPr>
        <p:spPr>
          <a:xfrm flipH="1">
            <a:off x="1159278" y="3753849"/>
            <a:ext cx="5879001" cy="0"/>
          </a:xfrm>
          <a:prstGeom prst="line">
            <a:avLst/>
          </a:prstGeom>
          <a:ln>
            <a:solidFill>
              <a:srgbClr val="376092"/>
            </a:solidFill>
          </a:ln>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977120" y="4711075"/>
            <a:ext cx="488527" cy="469900"/>
            <a:chOff x="3484568" y="3959609"/>
            <a:chExt cx="539308" cy="464921"/>
          </a:xfrm>
        </p:grpSpPr>
        <p:sp>
          <p:nvSpPr>
            <p:cNvPr id="46" name="六边形 45"/>
            <p:cNvSpPr/>
            <p:nvPr/>
          </p:nvSpPr>
          <p:spPr>
            <a:xfrm>
              <a:off x="3484568" y="3959609"/>
              <a:ext cx="539308" cy="464921"/>
            </a:xfrm>
            <a:prstGeom prst="hexagon">
              <a:avLst/>
            </a:prstGeom>
            <a:solidFill>
              <a:srgbClr val="3760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133"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7" name="Freeform 96"/>
            <p:cNvSpPr>
              <a:spLocks noChangeArrowheads="1"/>
            </p:cNvSpPr>
            <p:nvPr/>
          </p:nvSpPr>
          <p:spPr bwMode="auto">
            <a:xfrm>
              <a:off x="3621202" y="4063904"/>
              <a:ext cx="266040" cy="25633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bg1"/>
            </a:solidFill>
            <a:ln>
              <a:noFill/>
            </a:ln>
          </p:spPr>
          <p:txBody>
            <a:bodyPr wrap="none" lIns="45720" tIns="22860" rIns="45720" bIns="22860" anchor="ctr"/>
            <a:lstStyle/>
            <a:p>
              <a:pPr defTabSz="1219170"/>
              <a:endParaRPr lang="en-US" sz="2133" dirty="0">
                <a:solidFill>
                  <a:prstClr val="black"/>
                </a:solidFill>
                <a:latin typeface="微软雅黑" panose="020B0503020204020204" pitchFamily="34" charset="-122"/>
                <a:ea typeface="微软雅黑" panose="020B0503020204020204" pitchFamily="34" charset="-122"/>
                <a:sym typeface="+mn-lt"/>
              </a:endParaRPr>
            </a:p>
          </p:txBody>
        </p:sp>
      </p:grpSp>
      <p:sp>
        <p:nvSpPr>
          <p:cNvPr id="4" name="矩形 3">
            <a:extLst>
              <a:ext uri="{FF2B5EF4-FFF2-40B4-BE49-F238E27FC236}">
                <a16:creationId xmlns:a16="http://schemas.microsoft.com/office/drawing/2014/main" id="{FC01DDEC-0FCB-406B-8670-158D768E6130}"/>
              </a:ext>
            </a:extLst>
          </p:cNvPr>
          <p:cNvSpPr/>
          <p:nvPr/>
        </p:nvSpPr>
        <p:spPr>
          <a:xfrm>
            <a:off x="1353801" y="1837660"/>
            <a:ext cx="4993931" cy="1754326"/>
          </a:xfrm>
          <a:prstGeom prst="rect">
            <a:avLst/>
          </a:prstGeom>
          <a:noFill/>
        </p:spPr>
        <p:txBody>
          <a:bodyPr wrap="none" lIns="91440" tIns="45720" rIns="91440" bIns="45720">
            <a:spAutoFit/>
          </a:bodyPr>
          <a:lstStyle/>
          <a:p>
            <a:pPr algn="l"/>
            <a:r>
              <a:rPr lang="en-US" altLang="zh-CN" sz="5400" dirty="0">
                <a:ln w="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ea"/>
              </a:rPr>
              <a:t>Kast-</a:t>
            </a:r>
            <a:r>
              <a:rPr lang="en-US" altLang="zh-CN" sz="5400" dirty="0" err="1">
                <a:ln w="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ea"/>
              </a:rPr>
              <a:t>Unikernel</a:t>
            </a:r>
            <a:endParaRPr lang="en-US" altLang="zh-CN" sz="5400" dirty="0">
              <a:ln w="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ea"/>
            </a:endParaRPr>
          </a:p>
          <a:p>
            <a:pPr algn="ctr"/>
            <a:r>
              <a:rPr lang="zh-CN" altLang="en-US" sz="5400" b="0" cap="none" spc="0" dirty="0">
                <a:ln w="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cs typeface="+mn-ea"/>
                <a:sym typeface="+mn-lt"/>
              </a:rPr>
              <a:t>终期报告</a:t>
            </a:r>
            <a:endParaRPr lang="zh-CN" altLang="en-US" sz="5400" b="0" cap="none" spc="0" dirty="0">
              <a:ln w="0"/>
              <a:solidFill>
                <a:schemeClr val="accent1"/>
              </a:solidFill>
              <a:effectLst>
                <a:outerShdw blurRad="38100" dist="25400" dir="5400000" algn="ctr" rotWithShape="0">
                  <a:srgbClr val="6E747A">
                    <a:alpha val="43000"/>
                  </a:srgbClr>
                </a:outerShdw>
              </a:effectLst>
            </a:endParaRPr>
          </a:p>
        </p:txBody>
      </p:sp>
      <p:pic>
        <p:nvPicPr>
          <p:cNvPr id="6" name="图片 5">
            <a:extLst>
              <a:ext uri="{FF2B5EF4-FFF2-40B4-BE49-F238E27FC236}">
                <a16:creationId xmlns:a16="http://schemas.microsoft.com/office/drawing/2014/main" id="{A5FE1AB9-38A8-4D57-9D78-4FF4A4DBBC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508"/>
            <a:ext cx="3514725" cy="1552575"/>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40000">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14:bounceEnd="40000">
                                          <p:cBhvr additive="base">
                                            <p:cTn id="7" dur="750" fill="hold"/>
                                            <p:tgtEl>
                                              <p:spTgt spid="24"/>
                                            </p:tgtEl>
                                            <p:attrNameLst>
                                              <p:attrName>ppt_x</p:attrName>
                                            </p:attrNameLst>
                                          </p:cBhvr>
                                          <p:tavLst>
                                            <p:tav tm="0">
                                              <p:val>
                                                <p:strVal val="#ppt_x"/>
                                              </p:val>
                                            </p:tav>
                                            <p:tav tm="100000">
                                              <p:val>
                                                <p:strVal val="#ppt_x"/>
                                              </p:val>
                                            </p:tav>
                                          </p:tavLst>
                                        </p:anim>
                                        <p:anim calcmode="lin" valueType="num" p14:bounceEnd="40000">
                                          <p:cBhvr additive="base">
                                            <p:cTn id="8" dur="75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40000">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14:bounceEnd="40000">
                                          <p:cBhvr additive="base">
                                            <p:cTn id="11" dur="750" fill="hold"/>
                                            <p:tgtEl>
                                              <p:spTgt spid="17"/>
                                            </p:tgtEl>
                                            <p:attrNameLst>
                                              <p:attrName>ppt_x</p:attrName>
                                            </p:attrNameLst>
                                          </p:cBhvr>
                                          <p:tavLst>
                                            <p:tav tm="0">
                                              <p:val>
                                                <p:strVal val="#ppt_x"/>
                                              </p:val>
                                            </p:tav>
                                            <p:tav tm="100000">
                                              <p:val>
                                                <p:strVal val="#ppt_x"/>
                                              </p:val>
                                            </p:tav>
                                          </p:tavLst>
                                        </p:anim>
                                        <p:anim calcmode="lin" valueType="num" p14:bounceEnd="40000">
                                          <p:cBhvr additive="base">
                                            <p:cTn id="12" dur="75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2" fill="hold" grpId="0" nodeType="withEffect" p14:presetBounceEnd="40000">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14:bounceEnd="40000">
                                          <p:cBhvr additive="base">
                                            <p:cTn id="15" dur="750" fill="hold"/>
                                            <p:tgtEl>
                                              <p:spTgt spid="20"/>
                                            </p:tgtEl>
                                            <p:attrNameLst>
                                              <p:attrName>ppt_x</p:attrName>
                                            </p:attrNameLst>
                                          </p:cBhvr>
                                          <p:tavLst>
                                            <p:tav tm="0">
                                              <p:val>
                                                <p:strVal val="1+#ppt_w/2"/>
                                              </p:val>
                                            </p:tav>
                                            <p:tav tm="100000">
                                              <p:val>
                                                <p:strVal val="#ppt_x"/>
                                              </p:val>
                                            </p:tav>
                                          </p:tavLst>
                                        </p:anim>
                                        <p:anim calcmode="lin" valueType="num" p14:bounceEnd="40000">
                                          <p:cBhvr additive="base">
                                            <p:cTn id="16" dur="750" fill="hold"/>
                                            <p:tgtEl>
                                              <p:spTgt spid="2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14:presetBounceEnd="40000">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14:bounceEnd="40000">
                                          <p:cBhvr additive="base">
                                            <p:cTn id="19" dur="750" fill="hold"/>
                                            <p:tgtEl>
                                              <p:spTgt spid="21"/>
                                            </p:tgtEl>
                                            <p:attrNameLst>
                                              <p:attrName>ppt_x</p:attrName>
                                            </p:attrNameLst>
                                          </p:cBhvr>
                                          <p:tavLst>
                                            <p:tav tm="0">
                                              <p:val>
                                                <p:strVal val="1+#ppt_w/2"/>
                                              </p:val>
                                            </p:tav>
                                            <p:tav tm="100000">
                                              <p:val>
                                                <p:strVal val="#ppt_x"/>
                                              </p:val>
                                            </p:tav>
                                          </p:tavLst>
                                        </p:anim>
                                        <p:anim calcmode="lin" valueType="num" p14:bounceEnd="40000">
                                          <p:cBhvr additive="base">
                                            <p:cTn id="20" dur="750" fill="hold"/>
                                            <p:tgtEl>
                                              <p:spTgt spid="21"/>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14:presetBounceEnd="40000">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14:bounceEnd="40000">
                                          <p:cBhvr additive="base">
                                            <p:cTn id="23" dur="750" fill="hold"/>
                                            <p:tgtEl>
                                              <p:spTgt spid="22"/>
                                            </p:tgtEl>
                                            <p:attrNameLst>
                                              <p:attrName>ppt_x</p:attrName>
                                            </p:attrNameLst>
                                          </p:cBhvr>
                                          <p:tavLst>
                                            <p:tav tm="0">
                                              <p:val>
                                                <p:strVal val="1+#ppt_w/2"/>
                                              </p:val>
                                            </p:tav>
                                            <p:tav tm="100000">
                                              <p:val>
                                                <p:strVal val="#ppt_x"/>
                                              </p:val>
                                            </p:tav>
                                          </p:tavLst>
                                        </p:anim>
                                        <p:anim calcmode="lin" valueType="num" p14:bounceEnd="40000">
                                          <p:cBhvr additive="base">
                                            <p:cTn id="24" dur="750" fill="hold"/>
                                            <p:tgtEl>
                                              <p:spTgt spid="22"/>
                                            </p:tgtEl>
                                            <p:attrNameLst>
                                              <p:attrName>ppt_y</p:attrName>
                                            </p:attrNameLst>
                                          </p:cBhvr>
                                          <p:tavLst>
                                            <p:tav tm="0">
                                              <p:val>
                                                <p:strVal val="#ppt_y"/>
                                              </p:val>
                                            </p:tav>
                                            <p:tav tm="100000">
                                              <p:val>
                                                <p:strVal val="#ppt_y"/>
                                              </p:val>
                                            </p:tav>
                                          </p:tavLst>
                                        </p:anim>
                                      </p:childTnLst>
                                    </p:cTn>
                                  </p:par>
                                  <p:par>
                                    <p:cTn id="25" presetID="2" presetClass="entr" presetSubtype="3" fill="hold" grpId="0" nodeType="withEffect" p14:presetBounceEnd="40000">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14:bounceEnd="40000">
                                          <p:cBhvr additive="base">
                                            <p:cTn id="27" dur="750" fill="hold"/>
                                            <p:tgtEl>
                                              <p:spTgt spid="8"/>
                                            </p:tgtEl>
                                            <p:attrNameLst>
                                              <p:attrName>ppt_x</p:attrName>
                                            </p:attrNameLst>
                                          </p:cBhvr>
                                          <p:tavLst>
                                            <p:tav tm="0">
                                              <p:val>
                                                <p:strVal val="1+#ppt_w/2"/>
                                              </p:val>
                                            </p:tav>
                                            <p:tav tm="100000">
                                              <p:val>
                                                <p:strVal val="#ppt_x"/>
                                              </p:val>
                                            </p:tav>
                                          </p:tavLst>
                                        </p:anim>
                                        <p:anim calcmode="lin" valueType="num" p14:bounceEnd="40000">
                                          <p:cBhvr additive="base">
                                            <p:cTn id="28" dur="750" fill="hold"/>
                                            <p:tgtEl>
                                              <p:spTgt spid="8"/>
                                            </p:tgtEl>
                                            <p:attrNameLst>
                                              <p:attrName>ppt_y</p:attrName>
                                            </p:attrNameLst>
                                          </p:cBhvr>
                                          <p:tavLst>
                                            <p:tav tm="0">
                                              <p:val>
                                                <p:strVal val="0-#ppt_h/2"/>
                                              </p:val>
                                            </p:tav>
                                            <p:tav tm="100000">
                                              <p:val>
                                                <p:strVal val="#ppt_y"/>
                                              </p:val>
                                            </p:tav>
                                          </p:tavLst>
                                        </p:anim>
                                      </p:childTnLst>
                                    </p:cTn>
                                  </p:par>
                                  <p:par>
                                    <p:cTn id="29" presetID="2" presetClass="entr" presetSubtype="3" fill="hold" grpId="0" nodeType="withEffect" p14:presetBounceEnd="40000">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14:bounceEnd="40000">
                                          <p:cBhvr additive="base">
                                            <p:cTn id="31" dur="750" fill="hold"/>
                                            <p:tgtEl>
                                              <p:spTgt spid="10"/>
                                            </p:tgtEl>
                                            <p:attrNameLst>
                                              <p:attrName>ppt_x</p:attrName>
                                            </p:attrNameLst>
                                          </p:cBhvr>
                                          <p:tavLst>
                                            <p:tav tm="0">
                                              <p:val>
                                                <p:strVal val="1+#ppt_w/2"/>
                                              </p:val>
                                            </p:tav>
                                            <p:tav tm="100000">
                                              <p:val>
                                                <p:strVal val="#ppt_x"/>
                                              </p:val>
                                            </p:tav>
                                          </p:tavLst>
                                        </p:anim>
                                        <p:anim calcmode="lin" valueType="num" p14:bounceEnd="40000">
                                          <p:cBhvr additive="base">
                                            <p:cTn id="32" dur="750" fill="hold"/>
                                            <p:tgtEl>
                                              <p:spTgt spid="10"/>
                                            </p:tgtEl>
                                            <p:attrNameLst>
                                              <p:attrName>ppt_y</p:attrName>
                                            </p:attrNameLst>
                                          </p:cBhvr>
                                          <p:tavLst>
                                            <p:tav tm="0">
                                              <p:val>
                                                <p:strVal val="0-#ppt_h/2"/>
                                              </p:val>
                                            </p:tav>
                                            <p:tav tm="100000">
                                              <p:val>
                                                <p:strVal val="#ppt_y"/>
                                              </p:val>
                                            </p:tav>
                                          </p:tavLst>
                                        </p:anim>
                                      </p:childTnLst>
                                    </p:cTn>
                                  </p:par>
                                  <p:par>
                                    <p:cTn id="33" presetID="2" presetClass="entr" presetSubtype="2" fill="hold" grpId="0" nodeType="withEffect" p14:presetBounceEnd="40000">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14:bounceEnd="40000">
                                          <p:cBhvr additive="base">
                                            <p:cTn id="35" dur="750" fill="hold"/>
                                            <p:tgtEl>
                                              <p:spTgt spid="11"/>
                                            </p:tgtEl>
                                            <p:attrNameLst>
                                              <p:attrName>ppt_x</p:attrName>
                                            </p:attrNameLst>
                                          </p:cBhvr>
                                          <p:tavLst>
                                            <p:tav tm="0">
                                              <p:val>
                                                <p:strVal val="1+#ppt_w/2"/>
                                              </p:val>
                                            </p:tav>
                                            <p:tav tm="100000">
                                              <p:val>
                                                <p:strVal val="#ppt_x"/>
                                              </p:val>
                                            </p:tav>
                                          </p:tavLst>
                                        </p:anim>
                                        <p:anim calcmode="lin" valueType="num" p14:bounceEnd="40000">
                                          <p:cBhvr additive="base">
                                            <p:cTn id="36" dur="750" fill="hold"/>
                                            <p:tgtEl>
                                              <p:spTgt spid="11"/>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14:presetBounceEnd="40000">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14:bounceEnd="40000">
                                          <p:cBhvr additive="base">
                                            <p:cTn id="39" dur="750" fill="hold"/>
                                            <p:tgtEl>
                                              <p:spTgt spid="12"/>
                                            </p:tgtEl>
                                            <p:attrNameLst>
                                              <p:attrName>ppt_x</p:attrName>
                                            </p:attrNameLst>
                                          </p:cBhvr>
                                          <p:tavLst>
                                            <p:tav tm="0">
                                              <p:val>
                                                <p:strVal val="1+#ppt_w/2"/>
                                              </p:val>
                                            </p:tav>
                                            <p:tav tm="100000">
                                              <p:val>
                                                <p:strVal val="#ppt_x"/>
                                              </p:val>
                                            </p:tav>
                                          </p:tavLst>
                                        </p:anim>
                                        <p:anim calcmode="lin" valueType="num" p14:bounceEnd="40000">
                                          <p:cBhvr additive="base">
                                            <p:cTn id="40" dur="750" fill="hold"/>
                                            <p:tgtEl>
                                              <p:spTgt spid="12"/>
                                            </p:tgtEl>
                                            <p:attrNameLst>
                                              <p:attrName>ppt_y</p:attrName>
                                            </p:attrNameLst>
                                          </p:cBhvr>
                                          <p:tavLst>
                                            <p:tav tm="0">
                                              <p:val>
                                                <p:strVal val="#ppt_y"/>
                                              </p:val>
                                            </p:tav>
                                            <p:tav tm="100000">
                                              <p:val>
                                                <p:strVal val="#ppt_y"/>
                                              </p:val>
                                            </p:tav>
                                          </p:tavLst>
                                        </p:anim>
                                      </p:childTnLst>
                                    </p:cTn>
                                  </p:par>
                                  <p:par>
                                    <p:cTn id="41" presetID="2" presetClass="entr" presetSubtype="4" fill="hold" grpId="0" nodeType="withEffect" p14:presetBounceEnd="40000">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14:bounceEnd="40000">
                                          <p:cBhvr additive="base">
                                            <p:cTn id="43" dur="75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44" dur="750" fill="hold"/>
                                            <p:tgtEl>
                                              <p:spTgt spid="13"/>
                                            </p:tgtEl>
                                            <p:attrNameLst>
                                              <p:attrName>ppt_y</p:attrName>
                                            </p:attrNameLst>
                                          </p:cBhvr>
                                          <p:tavLst>
                                            <p:tav tm="0">
                                              <p:val>
                                                <p:strVal val="1+#ppt_h/2"/>
                                              </p:val>
                                            </p:tav>
                                            <p:tav tm="100000">
                                              <p:val>
                                                <p:strVal val="#ppt_y"/>
                                              </p:val>
                                            </p:tav>
                                          </p:tavLst>
                                        </p:anim>
                                      </p:childTnLst>
                                    </p:cTn>
                                  </p:par>
                                  <p:par>
                                    <p:cTn id="45" presetID="2" presetClass="entr" presetSubtype="6" fill="hold" grpId="0" nodeType="withEffect" p14:presetBounceEnd="40000">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14:bounceEnd="40000">
                                          <p:cBhvr additive="base">
                                            <p:cTn id="47" dur="750" fill="hold"/>
                                            <p:tgtEl>
                                              <p:spTgt spid="15"/>
                                            </p:tgtEl>
                                            <p:attrNameLst>
                                              <p:attrName>ppt_x</p:attrName>
                                            </p:attrNameLst>
                                          </p:cBhvr>
                                          <p:tavLst>
                                            <p:tav tm="0">
                                              <p:val>
                                                <p:strVal val="1+#ppt_w/2"/>
                                              </p:val>
                                            </p:tav>
                                            <p:tav tm="100000">
                                              <p:val>
                                                <p:strVal val="#ppt_x"/>
                                              </p:val>
                                            </p:tav>
                                          </p:tavLst>
                                        </p:anim>
                                        <p:anim calcmode="lin" valueType="num" p14:bounceEnd="40000">
                                          <p:cBhvr additive="base">
                                            <p:cTn id="48" dur="750" fill="hold"/>
                                            <p:tgtEl>
                                              <p:spTgt spid="15"/>
                                            </p:tgtEl>
                                            <p:attrNameLst>
                                              <p:attrName>ppt_y</p:attrName>
                                            </p:attrNameLst>
                                          </p:cBhvr>
                                          <p:tavLst>
                                            <p:tav tm="0">
                                              <p:val>
                                                <p:strVal val="1+#ppt_h/2"/>
                                              </p:val>
                                            </p:tav>
                                            <p:tav tm="100000">
                                              <p:val>
                                                <p:strVal val="#ppt_y"/>
                                              </p:val>
                                            </p:tav>
                                          </p:tavLst>
                                        </p:anim>
                                      </p:childTnLst>
                                    </p:cTn>
                                  </p:par>
                                  <p:par>
                                    <p:cTn id="49" presetID="2" presetClass="entr" presetSubtype="6" fill="hold" grpId="0" nodeType="withEffect" p14:presetBounceEnd="40000">
                                      <p:stCondLst>
                                        <p:cond delay="0"/>
                                      </p:stCondLst>
                                      <p:childTnLst>
                                        <p:set>
                                          <p:cBhvr>
                                            <p:cTn id="50" dur="1" fill="hold">
                                              <p:stCondLst>
                                                <p:cond delay="0"/>
                                              </p:stCondLst>
                                            </p:cTn>
                                            <p:tgtEl>
                                              <p:spTgt spid="16"/>
                                            </p:tgtEl>
                                            <p:attrNameLst>
                                              <p:attrName>style.visibility</p:attrName>
                                            </p:attrNameLst>
                                          </p:cBhvr>
                                          <p:to>
                                            <p:strVal val="visible"/>
                                          </p:to>
                                        </p:set>
                                        <p:anim calcmode="lin" valueType="num" p14:bounceEnd="40000">
                                          <p:cBhvr additive="base">
                                            <p:cTn id="51" dur="750" fill="hold"/>
                                            <p:tgtEl>
                                              <p:spTgt spid="16"/>
                                            </p:tgtEl>
                                            <p:attrNameLst>
                                              <p:attrName>ppt_x</p:attrName>
                                            </p:attrNameLst>
                                          </p:cBhvr>
                                          <p:tavLst>
                                            <p:tav tm="0">
                                              <p:val>
                                                <p:strVal val="1+#ppt_w/2"/>
                                              </p:val>
                                            </p:tav>
                                            <p:tav tm="100000">
                                              <p:val>
                                                <p:strVal val="#ppt_x"/>
                                              </p:val>
                                            </p:tav>
                                          </p:tavLst>
                                        </p:anim>
                                        <p:anim calcmode="lin" valueType="num" p14:bounceEnd="40000">
                                          <p:cBhvr additive="base">
                                            <p:cTn id="52" dur="750" fill="hold"/>
                                            <p:tgtEl>
                                              <p:spTgt spid="1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14:presetBounceEnd="40000">
                                      <p:stCondLst>
                                        <p:cond delay="0"/>
                                      </p:stCondLst>
                                      <p:childTnLst>
                                        <p:set>
                                          <p:cBhvr>
                                            <p:cTn id="54" dur="1" fill="hold">
                                              <p:stCondLst>
                                                <p:cond delay="0"/>
                                              </p:stCondLst>
                                            </p:cTn>
                                            <p:tgtEl>
                                              <p:spTgt spid="25"/>
                                            </p:tgtEl>
                                            <p:attrNameLst>
                                              <p:attrName>style.visibility</p:attrName>
                                            </p:attrNameLst>
                                          </p:cBhvr>
                                          <p:to>
                                            <p:strVal val="visible"/>
                                          </p:to>
                                        </p:set>
                                        <p:anim calcmode="lin" valueType="num" p14:bounceEnd="40000">
                                          <p:cBhvr additive="base">
                                            <p:cTn id="55" dur="750" fill="hold"/>
                                            <p:tgtEl>
                                              <p:spTgt spid="25"/>
                                            </p:tgtEl>
                                            <p:attrNameLst>
                                              <p:attrName>ppt_x</p:attrName>
                                            </p:attrNameLst>
                                          </p:cBhvr>
                                          <p:tavLst>
                                            <p:tav tm="0">
                                              <p:val>
                                                <p:strVal val="#ppt_x"/>
                                              </p:val>
                                            </p:tav>
                                            <p:tav tm="100000">
                                              <p:val>
                                                <p:strVal val="#ppt_x"/>
                                              </p:val>
                                            </p:tav>
                                          </p:tavLst>
                                        </p:anim>
                                        <p:anim calcmode="lin" valueType="num" p14:bounceEnd="40000">
                                          <p:cBhvr additive="base">
                                            <p:cTn id="56" dur="750" fill="hold"/>
                                            <p:tgtEl>
                                              <p:spTgt spid="25"/>
                                            </p:tgtEl>
                                            <p:attrNameLst>
                                              <p:attrName>ppt_y</p:attrName>
                                            </p:attrNameLst>
                                          </p:cBhvr>
                                          <p:tavLst>
                                            <p:tav tm="0">
                                              <p:val>
                                                <p:strVal val="1+#ppt_h/2"/>
                                              </p:val>
                                            </p:tav>
                                            <p:tav tm="100000">
                                              <p:val>
                                                <p:strVal val="#ppt_y"/>
                                              </p:val>
                                            </p:tav>
                                          </p:tavLst>
                                        </p:anim>
                                      </p:childTnLst>
                                    </p:cTn>
                                  </p:par>
                                  <p:par>
                                    <p:cTn id="57" presetID="2" presetClass="entr" presetSubtype="6" fill="hold" grpId="0" nodeType="withEffect" p14:presetBounceEnd="40000">
                                      <p:stCondLst>
                                        <p:cond delay="0"/>
                                      </p:stCondLst>
                                      <p:childTnLst>
                                        <p:set>
                                          <p:cBhvr>
                                            <p:cTn id="58" dur="1" fill="hold">
                                              <p:stCondLst>
                                                <p:cond delay="0"/>
                                              </p:stCondLst>
                                            </p:cTn>
                                            <p:tgtEl>
                                              <p:spTgt spid="26"/>
                                            </p:tgtEl>
                                            <p:attrNameLst>
                                              <p:attrName>style.visibility</p:attrName>
                                            </p:attrNameLst>
                                          </p:cBhvr>
                                          <p:to>
                                            <p:strVal val="visible"/>
                                          </p:to>
                                        </p:set>
                                        <p:anim calcmode="lin" valueType="num" p14:bounceEnd="40000">
                                          <p:cBhvr additive="base">
                                            <p:cTn id="59" dur="750" fill="hold"/>
                                            <p:tgtEl>
                                              <p:spTgt spid="26"/>
                                            </p:tgtEl>
                                            <p:attrNameLst>
                                              <p:attrName>ppt_x</p:attrName>
                                            </p:attrNameLst>
                                          </p:cBhvr>
                                          <p:tavLst>
                                            <p:tav tm="0">
                                              <p:val>
                                                <p:strVal val="1+#ppt_w/2"/>
                                              </p:val>
                                            </p:tav>
                                            <p:tav tm="100000">
                                              <p:val>
                                                <p:strVal val="#ppt_x"/>
                                              </p:val>
                                            </p:tav>
                                          </p:tavLst>
                                        </p:anim>
                                        <p:anim calcmode="lin" valueType="num" p14:bounceEnd="40000">
                                          <p:cBhvr additive="base">
                                            <p:cTn id="60" dur="750" fill="hold"/>
                                            <p:tgtEl>
                                              <p:spTgt spid="26"/>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14:presetBounceEnd="40000">
                                      <p:stCondLst>
                                        <p:cond delay="0"/>
                                      </p:stCondLst>
                                      <p:childTnLst>
                                        <p:set>
                                          <p:cBhvr>
                                            <p:cTn id="62" dur="1" fill="hold">
                                              <p:stCondLst>
                                                <p:cond delay="0"/>
                                              </p:stCondLst>
                                            </p:cTn>
                                            <p:tgtEl>
                                              <p:spTgt spid="28"/>
                                            </p:tgtEl>
                                            <p:attrNameLst>
                                              <p:attrName>style.visibility</p:attrName>
                                            </p:attrNameLst>
                                          </p:cBhvr>
                                          <p:to>
                                            <p:strVal val="visible"/>
                                          </p:to>
                                        </p:set>
                                        <p:anim calcmode="lin" valueType="num" p14:bounceEnd="40000">
                                          <p:cBhvr additive="base">
                                            <p:cTn id="63" dur="750" fill="hold"/>
                                            <p:tgtEl>
                                              <p:spTgt spid="28"/>
                                            </p:tgtEl>
                                            <p:attrNameLst>
                                              <p:attrName>ppt_x</p:attrName>
                                            </p:attrNameLst>
                                          </p:cBhvr>
                                          <p:tavLst>
                                            <p:tav tm="0">
                                              <p:val>
                                                <p:strVal val="#ppt_x"/>
                                              </p:val>
                                            </p:tav>
                                            <p:tav tm="100000">
                                              <p:val>
                                                <p:strVal val="#ppt_x"/>
                                              </p:val>
                                            </p:tav>
                                          </p:tavLst>
                                        </p:anim>
                                        <p:anim calcmode="lin" valueType="num" p14:bounceEnd="40000">
                                          <p:cBhvr additive="base">
                                            <p:cTn id="64" dur="750" fill="hold"/>
                                            <p:tgtEl>
                                              <p:spTgt spid="28"/>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14:presetBounceEnd="40000">
                                      <p:stCondLst>
                                        <p:cond delay="0"/>
                                      </p:stCondLst>
                                      <p:childTnLst>
                                        <p:set>
                                          <p:cBhvr>
                                            <p:cTn id="66" dur="1" fill="hold">
                                              <p:stCondLst>
                                                <p:cond delay="0"/>
                                              </p:stCondLst>
                                            </p:cTn>
                                            <p:tgtEl>
                                              <p:spTgt spid="14"/>
                                            </p:tgtEl>
                                            <p:attrNameLst>
                                              <p:attrName>style.visibility</p:attrName>
                                            </p:attrNameLst>
                                          </p:cBhvr>
                                          <p:to>
                                            <p:strVal val="visible"/>
                                          </p:to>
                                        </p:set>
                                        <p:anim calcmode="lin" valueType="num" p14:bounceEnd="40000">
                                          <p:cBhvr additive="base">
                                            <p:cTn id="67" dur="750" fill="hold"/>
                                            <p:tgtEl>
                                              <p:spTgt spid="14"/>
                                            </p:tgtEl>
                                            <p:attrNameLst>
                                              <p:attrName>ppt_x</p:attrName>
                                            </p:attrNameLst>
                                          </p:cBhvr>
                                          <p:tavLst>
                                            <p:tav tm="0">
                                              <p:val>
                                                <p:strVal val="#ppt_x"/>
                                              </p:val>
                                            </p:tav>
                                            <p:tav tm="100000">
                                              <p:val>
                                                <p:strVal val="#ppt_x"/>
                                              </p:val>
                                            </p:tav>
                                          </p:tavLst>
                                        </p:anim>
                                        <p:anim calcmode="lin" valueType="num" p14:bounceEnd="40000">
                                          <p:cBhvr additive="base">
                                            <p:cTn id="68" dur="750" fill="hold"/>
                                            <p:tgtEl>
                                              <p:spTgt spid="14"/>
                                            </p:tgtEl>
                                            <p:attrNameLst>
                                              <p:attrName>ppt_y</p:attrName>
                                            </p:attrNameLst>
                                          </p:cBhvr>
                                          <p:tavLst>
                                            <p:tav tm="0">
                                              <p:val>
                                                <p:strVal val="1+#ppt_h/2"/>
                                              </p:val>
                                            </p:tav>
                                            <p:tav tm="100000">
                                              <p:val>
                                                <p:strVal val="#ppt_y"/>
                                              </p:val>
                                            </p:tav>
                                          </p:tavLst>
                                        </p:anim>
                                      </p:childTnLst>
                                    </p:cTn>
                                  </p:par>
                                  <p:par>
                                    <p:cTn id="69" presetID="22" presetClass="entr" presetSubtype="8" fill="hold" nodeType="withEffect">
                                      <p:stCondLst>
                                        <p:cond delay="0"/>
                                      </p:stCondLst>
                                      <p:childTnLst>
                                        <p:set>
                                          <p:cBhvr>
                                            <p:cTn id="70" dur="1" fill="hold">
                                              <p:stCondLst>
                                                <p:cond delay="0"/>
                                              </p:stCondLst>
                                            </p:cTn>
                                            <p:tgtEl>
                                              <p:spTgt spid="34"/>
                                            </p:tgtEl>
                                            <p:attrNameLst>
                                              <p:attrName>style.visibility</p:attrName>
                                            </p:attrNameLst>
                                          </p:cBhvr>
                                          <p:to>
                                            <p:strVal val="visible"/>
                                          </p:to>
                                        </p:set>
                                        <p:animEffect transition="in" filter="wipe(left)">
                                          <p:cBhvr>
                                            <p:cTn id="71" dur="500"/>
                                            <p:tgtEl>
                                              <p:spTgt spid="34"/>
                                            </p:tgtEl>
                                          </p:cBhvr>
                                        </p:animEffect>
                                      </p:childTnLst>
                                    </p:cTn>
                                  </p:par>
                                  <p:par>
                                    <p:cTn id="72" presetID="53" presetClass="entr" presetSubtype="16" fill="hold" nodeType="withEffect">
                                      <p:stCondLst>
                                        <p:cond delay="0"/>
                                      </p:stCondLst>
                                      <p:childTnLst>
                                        <p:set>
                                          <p:cBhvr>
                                            <p:cTn id="73" dur="1" fill="hold">
                                              <p:stCondLst>
                                                <p:cond delay="0"/>
                                              </p:stCondLst>
                                            </p:cTn>
                                            <p:tgtEl>
                                              <p:spTgt spid="45"/>
                                            </p:tgtEl>
                                            <p:attrNameLst>
                                              <p:attrName>style.visibility</p:attrName>
                                            </p:attrNameLst>
                                          </p:cBhvr>
                                          <p:to>
                                            <p:strVal val="visible"/>
                                          </p:to>
                                        </p:set>
                                        <p:anim calcmode="lin" valueType="num">
                                          <p:cBhvr>
                                            <p:cTn id="74" dur="500" fill="hold"/>
                                            <p:tgtEl>
                                              <p:spTgt spid="45"/>
                                            </p:tgtEl>
                                            <p:attrNameLst>
                                              <p:attrName>ppt_w</p:attrName>
                                            </p:attrNameLst>
                                          </p:cBhvr>
                                          <p:tavLst>
                                            <p:tav tm="0">
                                              <p:val>
                                                <p:fltVal val="0"/>
                                              </p:val>
                                            </p:tav>
                                            <p:tav tm="100000">
                                              <p:val>
                                                <p:strVal val="#ppt_w"/>
                                              </p:val>
                                            </p:tav>
                                          </p:tavLst>
                                        </p:anim>
                                        <p:anim calcmode="lin" valueType="num">
                                          <p:cBhvr>
                                            <p:cTn id="75" dur="500" fill="hold"/>
                                            <p:tgtEl>
                                              <p:spTgt spid="45"/>
                                            </p:tgtEl>
                                            <p:attrNameLst>
                                              <p:attrName>ppt_h</p:attrName>
                                            </p:attrNameLst>
                                          </p:cBhvr>
                                          <p:tavLst>
                                            <p:tav tm="0">
                                              <p:val>
                                                <p:fltVal val="0"/>
                                              </p:val>
                                            </p:tav>
                                            <p:tav tm="100000">
                                              <p:val>
                                                <p:strVal val="#ppt_h"/>
                                              </p:val>
                                            </p:tav>
                                          </p:tavLst>
                                        </p:anim>
                                        <p:animEffect transition="in" filter="fade">
                                          <p:cBhvr>
                                            <p:cTn id="76" dur="500"/>
                                            <p:tgtEl>
                                              <p:spTgt spid="45"/>
                                            </p:tgtEl>
                                          </p:cBhvr>
                                        </p:animEffect>
                                      </p:childTnLst>
                                    </p:cTn>
                                  </p:par>
                                  <p:par>
                                    <p:cTn id="77" presetID="22" presetClass="entr" presetSubtype="2" fill="hold" grpId="0" nodeType="withEffect">
                                      <p:stCondLst>
                                        <p:cond delay="0"/>
                                      </p:stCondLst>
                                      <p:childTnLst>
                                        <p:set>
                                          <p:cBhvr>
                                            <p:cTn id="78" dur="1" fill="hold">
                                              <p:stCondLst>
                                                <p:cond delay="0"/>
                                              </p:stCondLst>
                                            </p:cTn>
                                            <p:tgtEl>
                                              <p:spTgt spid="29"/>
                                            </p:tgtEl>
                                            <p:attrNameLst>
                                              <p:attrName>style.visibility</p:attrName>
                                            </p:attrNameLst>
                                          </p:cBhvr>
                                          <p:to>
                                            <p:strVal val="visible"/>
                                          </p:to>
                                        </p:set>
                                        <p:animEffect transition="in" filter="wipe(right)">
                                          <p:cBhvr>
                                            <p:cTn id="79" dur="1200"/>
                                            <p:tgtEl>
                                              <p:spTgt spid="29"/>
                                            </p:tgtEl>
                                          </p:cBhvr>
                                        </p:animEffect>
                                      </p:childTnLst>
                                    </p:cTn>
                                  </p:par>
                                </p:childTnLst>
                              </p:cTn>
                            </p:par>
                          </p:childTnLst>
                        </p:cTn>
                      </p:par>
                      <p:par>
                        <p:cTn id="80" fill="hold">
                          <p:stCondLst>
                            <p:cond delay="indefinite"/>
                          </p:stCondLst>
                          <p:childTnLst>
                            <p:par>
                              <p:cTn id="81" fill="hold">
                                <p:stCondLst>
                                  <p:cond delay="0"/>
                                </p:stCondLst>
                                <p:childTnLst>
                                  <p:par>
                                    <p:cTn id="82" presetID="6" presetClass="entr" presetSubtype="16" fill="hold" grpId="0" nodeType="clickEffect">
                                      <p:stCondLst>
                                        <p:cond delay="0"/>
                                      </p:stCondLst>
                                      <p:childTnLst>
                                        <p:set>
                                          <p:cBhvr>
                                            <p:cTn id="83" dur="1" fill="hold">
                                              <p:stCondLst>
                                                <p:cond delay="0"/>
                                              </p:stCondLst>
                                            </p:cTn>
                                            <p:tgtEl>
                                              <p:spTgt spid="4"/>
                                            </p:tgtEl>
                                            <p:attrNameLst>
                                              <p:attrName>style.visibility</p:attrName>
                                            </p:attrNameLst>
                                          </p:cBhvr>
                                          <p:to>
                                            <p:strVal val="visible"/>
                                          </p:to>
                                        </p:set>
                                        <p:animEffect transition="in" filter="circle(in)">
                                          <p:cBhvr>
                                            <p:cTn id="84"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7" grpId="0" animBg="1"/>
          <p:bldP spid="20" grpId="0" animBg="1"/>
          <p:bldP spid="21" grpId="0" animBg="1"/>
          <p:bldP spid="22" grpId="0" animBg="1"/>
          <p:bldP spid="8" grpId="0" animBg="1"/>
          <p:bldP spid="10" grpId="0" animBg="1"/>
          <p:bldP spid="11" grpId="0" animBg="1"/>
          <p:bldP spid="12" grpId="0" animBg="1"/>
          <p:bldP spid="13" grpId="0" animBg="1"/>
          <p:bldP spid="14" grpId="0" animBg="1"/>
          <p:bldP spid="15" grpId="0" animBg="1"/>
          <p:bldP spid="16" grpId="0" animBg="1"/>
          <p:bldP spid="25" grpId="0" animBg="1"/>
          <p:bldP spid="26" grpId="0" animBg="1"/>
          <p:bldP spid="28" grpId="0" animBg="1"/>
          <p:bldP spid="29" grpId="0"/>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750" fill="hold"/>
                                            <p:tgtEl>
                                              <p:spTgt spid="24"/>
                                            </p:tgtEl>
                                            <p:attrNameLst>
                                              <p:attrName>ppt_x</p:attrName>
                                            </p:attrNameLst>
                                          </p:cBhvr>
                                          <p:tavLst>
                                            <p:tav tm="0">
                                              <p:val>
                                                <p:strVal val="#ppt_x"/>
                                              </p:val>
                                            </p:tav>
                                            <p:tav tm="100000">
                                              <p:val>
                                                <p:strVal val="#ppt_x"/>
                                              </p:val>
                                            </p:tav>
                                          </p:tavLst>
                                        </p:anim>
                                        <p:anim calcmode="lin" valueType="num">
                                          <p:cBhvr additive="base">
                                            <p:cTn id="8" dur="75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ppt_x"/>
                                              </p:val>
                                            </p:tav>
                                            <p:tav tm="100000">
                                              <p:val>
                                                <p:strVal val="#ppt_x"/>
                                              </p:val>
                                            </p:tav>
                                          </p:tavLst>
                                        </p:anim>
                                        <p:anim calcmode="lin" valueType="num">
                                          <p:cBhvr additive="base">
                                            <p:cTn id="12" dur="75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750" fill="hold"/>
                                            <p:tgtEl>
                                              <p:spTgt spid="20"/>
                                            </p:tgtEl>
                                            <p:attrNameLst>
                                              <p:attrName>ppt_x</p:attrName>
                                            </p:attrNameLst>
                                          </p:cBhvr>
                                          <p:tavLst>
                                            <p:tav tm="0">
                                              <p:val>
                                                <p:strVal val="1+#ppt_w/2"/>
                                              </p:val>
                                            </p:tav>
                                            <p:tav tm="100000">
                                              <p:val>
                                                <p:strVal val="#ppt_x"/>
                                              </p:val>
                                            </p:tav>
                                          </p:tavLst>
                                        </p:anim>
                                        <p:anim calcmode="lin" valueType="num">
                                          <p:cBhvr additive="base">
                                            <p:cTn id="16" dur="750" fill="hold"/>
                                            <p:tgtEl>
                                              <p:spTgt spid="2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750" fill="hold"/>
                                            <p:tgtEl>
                                              <p:spTgt spid="21"/>
                                            </p:tgtEl>
                                            <p:attrNameLst>
                                              <p:attrName>ppt_x</p:attrName>
                                            </p:attrNameLst>
                                          </p:cBhvr>
                                          <p:tavLst>
                                            <p:tav tm="0">
                                              <p:val>
                                                <p:strVal val="1+#ppt_w/2"/>
                                              </p:val>
                                            </p:tav>
                                            <p:tav tm="100000">
                                              <p:val>
                                                <p:strVal val="#ppt_x"/>
                                              </p:val>
                                            </p:tav>
                                          </p:tavLst>
                                        </p:anim>
                                        <p:anim calcmode="lin" valueType="num">
                                          <p:cBhvr additive="base">
                                            <p:cTn id="20" dur="750" fill="hold"/>
                                            <p:tgtEl>
                                              <p:spTgt spid="21"/>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750" fill="hold"/>
                                            <p:tgtEl>
                                              <p:spTgt spid="22"/>
                                            </p:tgtEl>
                                            <p:attrNameLst>
                                              <p:attrName>ppt_x</p:attrName>
                                            </p:attrNameLst>
                                          </p:cBhvr>
                                          <p:tavLst>
                                            <p:tav tm="0">
                                              <p:val>
                                                <p:strVal val="1+#ppt_w/2"/>
                                              </p:val>
                                            </p:tav>
                                            <p:tav tm="100000">
                                              <p:val>
                                                <p:strVal val="#ppt_x"/>
                                              </p:val>
                                            </p:tav>
                                          </p:tavLst>
                                        </p:anim>
                                        <p:anim calcmode="lin" valueType="num">
                                          <p:cBhvr additive="base">
                                            <p:cTn id="24" dur="750" fill="hold"/>
                                            <p:tgtEl>
                                              <p:spTgt spid="22"/>
                                            </p:tgtEl>
                                            <p:attrNameLst>
                                              <p:attrName>ppt_y</p:attrName>
                                            </p:attrNameLst>
                                          </p:cBhvr>
                                          <p:tavLst>
                                            <p:tav tm="0">
                                              <p:val>
                                                <p:strVal val="#ppt_y"/>
                                              </p:val>
                                            </p:tav>
                                            <p:tav tm="100000">
                                              <p:val>
                                                <p:strVal val="#ppt_y"/>
                                              </p:val>
                                            </p:tav>
                                          </p:tavLst>
                                        </p:anim>
                                      </p:childTnLst>
                                    </p:cTn>
                                  </p:par>
                                  <p:par>
                                    <p:cTn id="25" presetID="2" presetClass="entr" presetSubtype="3"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750" fill="hold"/>
                                            <p:tgtEl>
                                              <p:spTgt spid="8"/>
                                            </p:tgtEl>
                                            <p:attrNameLst>
                                              <p:attrName>ppt_x</p:attrName>
                                            </p:attrNameLst>
                                          </p:cBhvr>
                                          <p:tavLst>
                                            <p:tav tm="0">
                                              <p:val>
                                                <p:strVal val="1+#ppt_w/2"/>
                                              </p:val>
                                            </p:tav>
                                            <p:tav tm="100000">
                                              <p:val>
                                                <p:strVal val="#ppt_x"/>
                                              </p:val>
                                            </p:tav>
                                          </p:tavLst>
                                        </p:anim>
                                        <p:anim calcmode="lin" valueType="num">
                                          <p:cBhvr additive="base">
                                            <p:cTn id="28" dur="750" fill="hold"/>
                                            <p:tgtEl>
                                              <p:spTgt spid="8"/>
                                            </p:tgtEl>
                                            <p:attrNameLst>
                                              <p:attrName>ppt_y</p:attrName>
                                            </p:attrNameLst>
                                          </p:cBhvr>
                                          <p:tavLst>
                                            <p:tav tm="0">
                                              <p:val>
                                                <p:strVal val="0-#ppt_h/2"/>
                                              </p:val>
                                            </p:tav>
                                            <p:tav tm="100000">
                                              <p:val>
                                                <p:strVal val="#ppt_y"/>
                                              </p:val>
                                            </p:tav>
                                          </p:tavLst>
                                        </p:anim>
                                      </p:childTnLst>
                                    </p:cTn>
                                  </p:par>
                                  <p:par>
                                    <p:cTn id="29" presetID="2" presetClass="entr" presetSubtype="3"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750" fill="hold"/>
                                            <p:tgtEl>
                                              <p:spTgt spid="10"/>
                                            </p:tgtEl>
                                            <p:attrNameLst>
                                              <p:attrName>ppt_x</p:attrName>
                                            </p:attrNameLst>
                                          </p:cBhvr>
                                          <p:tavLst>
                                            <p:tav tm="0">
                                              <p:val>
                                                <p:strVal val="1+#ppt_w/2"/>
                                              </p:val>
                                            </p:tav>
                                            <p:tav tm="100000">
                                              <p:val>
                                                <p:strVal val="#ppt_x"/>
                                              </p:val>
                                            </p:tav>
                                          </p:tavLst>
                                        </p:anim>
                                        <p:anim calcmode="lin" valueType="num">
                                          <p:cBhvr additive="base">
                                            <p:cTn id="32" dur="750" fill="hold"/>
                                            <p:tgtEl>
                                              <p:spTgt spid="10"/>
                                            </p:tgtEl>
                                            <p:attrNameLst>
                                              <p:attrName>ppt_y</p:attrName>
                                            </p:attrNameLst>
                                          </p:cBhvr>
                                          <p:tavLst>
                                            <p:tav tm="0">
                                              <p:val>
                                                <p:strVal val="0-#ppt_h/2"/>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750" fill="hold"/>
                                            <p:tgtEl>
                                              <p:spTgt spid="11"/>
                                            </p:tgtEl>
                                            <p:attrNameLst>
                                              <p:attrName>ppt_x</p:attrName>
                                            </p:attrNameLst>
                                          </p:cBhvr>
                                          <p:tavLst>
                                            <p:tav tm="0">
                                              <p:val>
                                                <p:strVal val="1+#ppt_w/2"/>
                                              </p:val>
                                            </p:tav>
                                            <p:tav tm="100000">
                                              <p:val>
                                                <p:strVal val="#ppt_x"/>
                                              </p:val>
                                            </p:tav>
                                          </p:tavLst>
                                        </p:anim>
                                        <p:anim calcmode="lin" valueType="num">
                                          <p:cBhvr additive="base">
                                            <p:cTn id="36" dur="750" fill="hold"/>
                                            <p:tgtEl>
                                              <p:spTgt spid="11"/>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750" fill="hold"/>
                                            <p:tgtEl>
                                              <p:spTgt spid="12"/>
                                            </p:tgtEl>
                                            <p:attrNameLst>
                                              <p:attrName>ppt_x</p:attrName>
                                            </p:attrNameLst>
                                          </p:cBhvr>
                                          <p:tavLst>
                                            <p:tav tm="0">
                                              <p:val>
                                                <p:strVal val="1+#ppt_w/2"/>
                                              </p:val>
                                            </p:tav>
                                            <p:tav tm="100000">
                                              <p:val>
                                                <p:strVal val="#ppt_x"/>
                                              </p:val>
                                            </p:tav>
                                          </p:tavLst>
                                        </p:anim>
                                        <p:anim calcmode="lin" valueType="num">
                                          <p:cBhvr additive="base">
                                            <p:cTn id="40" dur="750" fill="hold"/>
                                            <p:tgtEl>
                                              <p:spTgt spid="12"/>
                                            </p:tgtEl>
                                            <p:attrNameLst>
                                              <p:attrName>ppt_y</p:attrName>
                                            </p:attrNameLst>
                                          </p:cBhvr>
                                          <p:tavLst>
                                            <p:tav tm="0">
                                              <p:val>
                                                <p:strVal val="#ppt_y"/>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750" fill="hold"/>
                                            <p:tgtEl>
                                              <p:spTgt spid="13"/>
                                            </p:tgtEl>
                                            <p:attrNameLst>
                                              <p:attrName>ppt_x</p:attrName>
                                            </p:attrNameLst>
                                          </p:cBhvr>
                                          <p:tavLst>
                                            <p:tav tm="0">
                                              <p:val>
                                                <p:strVal val="#ppt_x"/>
                                              </p:val>
                                            </p:tav>
                                            <p:tav tm="100000">
                                              <p:val>
                                                <p:strVal val="#ppt_x"/>
                                              </p:val>
                                            </p:tav>
                                          </p:tavLst>
                                        </p:anim>
                                        <p:anim calcmode="lin" valueType="num">
                                          <p:cBhvr additive="base">
                                            <p:cTn id="44" dur="750" fill="hold"/>
                                            <p:tgtEl>
                                              <p:spTgt spid="13"/>
                                            </p:tgtEl>
                                            <p:attrNameLst>
                                              <p:attrName>ppt_y</p:attrName>
                                            </p:attrNameLst>
                                          </p:cBhvr>
                                          <p:tavLst>
                                            <p:tav tm="0">
                                              <p:val>
                                                <p:strVal val="1+#ppt_h/2"/>
                                              </p:val>
                                            </p:tav>
                                            <p:tav tm="100000">
                                              <p:val>
                                                <p:strVal val="#ppt_y"/>
                                              </p:val>
                                            </p:tav>
                                          </p:tavLst>
                                        </p:anim>
                                      </p:childTnLst>
                                    </p:cTn>
                                  </p:par>
                                  <p:par>
                                    <p:cTn id="45" presetID="2" presetClass="entr" presetSubtype="6"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750" fill="hold"/>
                                            <p:tgtEl>
                                              <p:spTgt spid="15"/>
                                            </p:tgtEl>
                                            <p:attrNameLst>
                                              <p:attrName>ppt_x</p:attrName>
                                            </p:attrNameLst>
                                          </p:cBhvr>
                                          <p:tavLst>
                                            <p:tav tm="0">
                                              <p:val>
                                                <p:strVal val="1+#ppt_w/2"/>
                                              </p:val>
                                            </p:tav>
                                            <p:tav tm="100000">
                                              <p:val>
                                                <p:strVal val="#ppt_x"/>
                                              </p:val>
                                            </p:tav>
                                          </p:tavLst>
                                        </p:anim>
                                        <p:anim calcmode="lin" valueType="num">
                                          <p:cBhvr additive="base">
                                            <p:cTn id="48" dur="750" fill="hold"/>
                                            <p:tgtEl>
                                              <p:spTgt spid="15"/>
                                            </p:tgtEl>
                                            <p:attrNameLst>
                                              <p:attrName>ppt_y</p:attrName>
                                            </p:attrNameLst>
                                          </p:cBhvr>
                                          <p:tavLst>
                                            <p:tav tm="0">
                                              <p:val>
                                                <p:strVal val="1+#ppt_h/2"/>
                                              </p:val>
                                            </p:tav>
                                            <p:tav tm="100000">
                                              <p:val>
                                                <p:strVal val="#ppt_y"/>
                                              </p:val>
                                            </p:tav>
                                          </p:tavLst>
                                        </p:anim>
                                      </p:childTnLst>
                                    </p:cTn>
                                  </p:par>
                                  <p:par>
                                    <p:cTn id="49" presetID="2" presetClass="entr" presetSubtype="6"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anim calcmode="lin" valueType="num">
                                          <p:cBhvr additive="base">
                                            <p:cTn id="51" dur="750" fill="hold"/>
                                            <p:tgtEl>
                                              <p:spTgt spid="16"/>
                                            </p:tgtEl>
                                            <p:attrNameLst>
                                              <p:attrName>ppt_x</p:attrName>
                                            </p:attrNameLst>
                                          </p:cBhvr>
                                          <p:tavLst>
                                            <p:tav tm="0">
                                              <p:val>
                                                <p:strVal val="1+#ppt_w/2"/>
                                              </p:val>
                                            </p:tav>
                                            <p:tav tm="100000">
                                              <p:val>
                                                <p:strVal val="#ppt_x"/>
                                              </p:val>
                                            </p:tav>
                                          </p:tavLst>
                                        </p:anim>
                                        <p:anim calcmode="lin" valueType="num">
                                          <p:cBhvr additive="base">
                                            <p:cTn id="52" dur="750" fill="hold"/>
                                            <p:tgtEl>
                                              <p:spTgt spid="1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25"/>
                                            </p:tgtEl>
                                            <p:attrNameLst>
                                              <p:attrName>style.visibility</p:attrName>
                                            </p:attrNameLst>
                                          </p:cBhvr>
                                          <p:to>
                                            <p:strVal val="visible"/>
                                          </p:to>
                                        </p:set>
                                        <p:anim calcmode="lin" valueType="num">
                                          <p:cBhvr additive="base">
                                            <p:cTn id="55" dur="750" fill="hold"/>
                                            <p:tgtEl>
                                              <p:spTgt spid="25"/>
                                            </p:tgtEl>
                                            <p:attrNameLst>
                                              <p:attrName>ppt_x</p:attrName>
                                            </p:attrNameLst>
                                          </p:cBhvr>
                                          <p:tavLst>
                                            <p:tav tm="0">
                                              <p:val>
                                                <p:strVal val="#ppt_x"/>
                                              </p:val>
                                            </p:tav>
                                            <p:tav tm="100000">
                                              <p:val>
                                                <p:strVal val="#ppt_x"/>
                                              </p:val>
                                            </p:tav>
                                          </p:tavLst>
                                        </p:anim>
                                        <p:anim calcmode="lin" valueType="num">
                                          <p:cBhvr additive="base">
                                            <p:cTn id="56" dur="750" fill="hold"/>
                                            <p:tgtEl>
                                              <p:spTgt spid="25"/>
                                            </p:tgtEl>
                                            <p:attrNameLst>
                                              <p:attrName>ppt_y</p:attrName>
                                            </p:attrNameLst>
                                          </p:cBhvr>
                                          <p:tavLst>
                                            <p:tav tm="0">
                                              <p:val>
                                                <p:strVal val="1+#ppt_h/2"/>
                                              </p:val>
                                            </p:tav>
                                            <p:tav tm="100000">
                                              <p:val>
                                                <p:strVal val="#ppt_y"/>
                                              </p:val>
                                            </p:tav>
                                          </p:tavLst>
                                        </p:anim>
                                      </p:childTnLst>
                                    </p:cTn>
                                  </p:par>
                                  <p:par>
                                    <p:cTn id="57" presetID="2" presetClass="entr" presetSubtype="6" fill="hold" grpId="0" nodeType="withEffect">
                                      <p:stCondLst>
                                        <p:cond delay="0"/>
                                      </p:stCondLst>
                                      <p:childTnLst>
                                        <p:set>
                                          <p:cBhvr>
                                            <p:cTn id="58" dur="1" fill="hold">
                                              <p:stCondLst>
                                                <p:cond delay="0"/>
                                              </p:stCondLst>
                                            </p:cTn>
                                            <p:tgtEl>
                                              <p:spTgt spid="26"/>
                                            </p:tgtEl>
                                            <p:attrNameLst>
                                              <p:attrName>style.visibility</p:attrName>
                                            </p:attrNameLst>
                                          </p:cBhvr>
                                          <p:to>
                                            <p:strVal val="visible"/>
                                          </p:to>
                                        </p:set>
                                        <p:anim calcmode="lin" valueType="num">
                                          <p:cBhvr additive="base">
                                            <p:cTn id="59" dur="750" fill="hold"/>
                                            <p:tgtEl>
                                              <p:spTgt spid="26"/>
                                            </p:tgtEl>
                                            <p:attrNameLst>
                                              <p:attrName>ppt_x</p:attrName>
                                            </p:attrNameLst>
                                          </p:cBhvr>
                                          <p:tavLst>
                                            <p:tav tm="0">
                                              <p:val>
                                                <p:strVal val="1+#ppt_w/2"/>
                                              </p:val>
                                            </p:tav>
                                            <p:tav tm="100000">
                                              <p:val>
                                                <p:strVal val="#ppt_x"/>
                                              </p:val>
                                            </p:tav>
                                          </p:tavLst>
                                        </p:anim>
                                        <p:anim calcmode="lin" valueType="num">
                                          <p:cBhvr additive="base">
                                            <p:cTn id="60" dur="750" fill="hold"/>
                                            <p:tgtEl>
                                              <p:spTgt spid="26"/>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28"/>
                                            </p:tgtEl>
                                            <p:attrNameLst>
                                              <p:attrName>style.visibility</p:attrName>
                                            </p:attrNameLst>
                                          </p:cBhvr>
                                          <p:to>
                                            <p:strVal val="visible"/>
                                          </p:to>
                                        </p:set>
                                        <p:anim calcmode="lin" valueType="num">
                                          <p:cBhvr additive="base">
                                            <p:cTn id="63" dur="750" fill="hold"/>
                                            <p:tgtEl>
                                              <p:spTgt spid="28"/>
                                            </p:tgtEl>
                                            <p:attrNameLst>
                                              <p:attrName>ppt_x</p:attrName>
                                            </p:attrNameLst>
                                          </p:cBhvr>
                                          <p:tavLst>
                                            <p:tav tm="0">
                                              <p:val>
                                                <p:strVal val="#ppt_x"/>
                                              </p:val>
                                            </p:tav>
                                            <p:tav tm="100000">
                                              <p:val>
                                                <p:strVal val="#ppt_x"/>
                                              </p:val>
                                            </p:tav>
                                          </p:tavLst>
                                        </p:anim>
                                        <p:anim calcmode="lin" valueType="num">
                                          <p:cBhvr additive="base">
                                            <p:cTn id="64" dur="750" fill="hold"/>
                                            <p:tgtEl>
                                              <p:spTgt spid="28"/>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14"/>
                                            </p:tgtEl>
                                            <p:attrNameLst>
                                              <p:attrName>style.visibility</p:attrName>
                                            </p:attrNameLst>
                                          </p:cBhvr>
                                          <p:to>
                                            <p:strVal val="visible"/>
                                          </p:to>
                                        </p:set>
                                        <p:anim calcmode="lin" valueType="num">
                                          <p:cBhvr additive="base">
                                            <p:cTn id="67" dur="750" fill="hold"/>
                                            <p:tgtEl>
                                              <p:spTgt spid="14"/>
                                            </p:tgtEl>
                                            <p:attrNameLst>
                                              <p:attrName>ppt_x</p:attrName>
                                            </p:attrNameLst>
                                          </p:cBhvr>
                                          <p:tavLst>
                                            <p:tav tm="0">
                                              <p:val>
                                                <p:strVal val="#ppt_x"/>
                                              </p:val>
                                            </p:tav>
                                            <p:tav tm="100000">
                                              <p:val>
                                                <p:strVal val="#ppt_x"/>
                                              </p:val>
                                            </p:tav>
                                          </p:tavLst>
                                        </p:anim>
                                        <p:anim calcmode="lin" valueType="num">
                                          <p:cBhvr additive="base">
                                            <p:cTn id="68" dur="750" fill="hold"/>
                                            <p:tgtEl>
                                              <p:spTgt spid="14"/>
                                            </p:tgtEl>
                                            <p:attrNameLst>
                                              <p:attrName>ppt_y</p:attrName>
                                            </p:attrNameLst>
                                          </p:cBhvr>
                                          <p:tavLst>
                                            <p:tav tm="0">
                                              <p:val>
                                                <p:strVal val="1+#ppt_h/2"/>
                                              </p:val>
                                            </p:tav>
                                            <p:tav tm="100000">
                                              <p:val>
                                                <p:strVal val="#ppt_y"/>
                                              </p:val>
                                            </p:tav>
                                          </p:tavLst>
                                        </p:anim>
                                      </p:childTnLst>
                                    </p:cTn>
                                  </p:par>
                                  <p:par>
                                    <p:cTn id="69" presetID="22" presetClass="entr" presetSubtype="8" fill="hold" nodeType="withEffect">
                                      <p:stCondLst>
                                        <p:cond delay="0"/>
                                      </p:stCondLst>
                                      <p:childTnLst>
                                        <p:set>
                                          <p:cBhvr>
                                            <p:cTn id="70" dur="1" fill="hold">
                                              <p:stCondLst>
                                                <p:cond delay="0"/>
                                              </p:stCondLst>
                                            </p:cTn>
                                            <p:tgtEl>
                                              <p:spTgt spid="34"/>
                                            </p:tgtEl>
                                            <p:attrNameLst>
                                              <p:attrName>style.visibility</p:attrName>
                                            </p:attrNameLst>
                                          </p:cBhvr>
                                          <p:to>
                                            <p:strVal val="visible"/>
                                          </p:to>
                                        </p:set>
                                        <p:animEffect transition="in" filter="wipe(left)">
                                          <p:cBhvr>
                                            <p:cTn id="71" dur="500"/>
                                            <p:tgtEl>
                                              <p:spTgt spid="34"/>
                                            </p:tgtEl>
                                          </p:cBhvr>
                                        </p:animEffect>
                                      </p:childTnLst>
                                    </p:cTn>
                                  </p:par>
                                  <p:par>
                                    <p:cTn id="72" presetID="53" presetClass="entr" presetSubtype="16" fill="hold" nodeType="withEffect">
                                      <p:stCondLst>
                                        <p:cond delay="0"/>
                                      </p:stCondLst>
                                      <p:childTnLst>
                                        <p:set>
                                          <p:cBhvr>
                                            <p:cTn id="73" dur="1" fill="hold">
                                              <p:stCondLst>
                                                <p:cond delay="0"/>
                                              </p:stCondLst>
                                            </p:cTn>
                                            <p:tgtEl>
                                              <p:spTgt spid="45"/>
                                            </p:tgtEl>
                                            <p:attrNameLst>
                                              <p:attrName>style.visibility</p:attrName>
                                            </p:attrNameLst>
                                          </p:cBhvr>
                                          <p:to>
                                            <p:strVal val="visible"/>
                                          </p:to>
                                        </p:set>
                                        <p:anim calcmode="lin" valueType="num">
                                          <p:cBhvr>
                                            <p:cTn id="74" dur="500" fill="hold"/>
                                            <p:tgtEl>
                                              <p:spTgt spid="45"/>
                                            </p:tgtEl>
                                            <p:attrNameLst>
                                              <p:attrName>ppt_w</p:attrName>
                                            </p:attrNameLst>
                                          </p:cBhvr>
                                          <p:tavLst>
                                            <p:tav tm="0">
                                              <p:val>
                                                <p:fltVal val="0"/>
                                              </p:val>
                                            </p:tav>
                                            <p:tav tm="100000">
                                              <p:val>
                                                <p:strVal val="#ppt_w"/>
                                              </p:val>
                                            </p:tav>
                                          </p:tavLst>
                                        </p:anim>
                                        <p:anim calcmode="lin" valueType="num">
                                          <p:cBhvr>
                                            <p:cTn id="75" dur="500" fill="hold"/>
                                            <p:tgtEl>
                                              <p:spTgt spid="45"/>
                                            </p:tgtEl>
                                            <p:attrNameLst>
                                              <p:attrName>ppt_h</p:attrName>
                                            </p:attrNameLst>
                                          </p:cBhvr>
                                          <p:tavLst>
                                            <p:tav tm="0">
                                              <p:val>
                                                <p:fltVal val="0"/>
                                              </p:val>
                                            </p:tav>
                                            <p:tav tm="100000">
                                              <p:val>
                                                <p:strVal val="#ppt_h"/>
                                              </p:val>
                                            </p:tav>
                                          </p:tavLst>
                                        </p:anim>
                                        <p:animEffect transition="in" filter="fade">
                                          <p:cBhvr>
                                            <p:cTn id="76" dur="500"/>
                                            <p:tgtEl>
                                              <p:spTgt spid="45"/>
                                            </p:tgtEl>
                                          </p:cBhvr>
                                        </p:animEffect>
                                      </p:childTnLst>
                                    </p:cTn>
                                  </p:par>
                                  <p:par>
                                    <p:cTn id="77" presetID="22" presetClass="entr" presetSubtype="2" fill="hold" grpId="0" nodeType="withEffect">
                                      <p:stCondLst>
                                        <p:cond delay="0"/>
                                      </p:stCondLst>
                                      <p:childTnLst>
                                        <p:set>
                                          <p:cBhvr>
                                            <p:cTn id="78" dur="1" fill="hold">
                                              <p:stCondLst>
                                                <p:cond delay="0"/>
                                              </p:stCondLst>
                                            </p:cTn>
                                            <p:tgtEl>
                                              <p:spTgt spid="29"/>
                                            </p:tgtEl>
                                            <p:attrNameLst>
                                              <p:attrName>style.visibility</p:attrName>
                                            </p:attrNameLst>
                                          </p:cBhvr>
                                          <p:to>
                                            <p:strVal val="visible"/>
                                          </p:to>
                                        </p:set>
                                        <p:animEffect transition="in" filter="wipe(right)">
                                          <p:cBhvr>
                                            <p:cTn id="79" dur="1200"/>
                                            <p:tgtEl>
                                              <p:spTgt spid="29"/>
                                            </p:tgtEl>
                                          </p:cBhvr>
                                        </p:animEffect>
                                      </p:childTnLst>
                                    </p:cTn>
                                  </p:par>
                                </p:childTnLst>
                              </p:cTn>
                            </p:par>
                          </p:childTnLst>
                        </p:cTn>
                      </p:par>
                      <p:par>
                        <p:cTn id="80" fill="hold">
                          <p:stCondLst>
                            <p:cond delay="indefinite"/>
                          </p:stCondLst>
                          <p:childTnLst>
                            <p:par>
                              <p:cTn id="81" fill="hold">
                                <p:stCondLst>
                                  <p:cond delay="0"/>
                                </p:stCondLst>
                                <p:childTnLst>
                                  <p:par>
                                    <p:cTn id="82" presetID="6" presetClass="entr" presetSubtype="16" fill="hold" grpId="0" nodeType="clickEffect">
                                      <p:stCondLst>
                                        <p:cond delay="0"/>
                                      </p:stCondLst>
                                      <p:childTnLst>
                                        <p:set>
                                          <p:cBhvr>
                                            <p:cTn id="83" dur="1" fill="hold">
                                              <p:stCondLst>
                                                <p:cond delay="0"/>
                                              </p:stCondLst>
                                            </p:cTn>
                                            <p:tgtEl>
                                              <p:spTgt spid="4"/>
                                            </p:tgtEl>
                                            <p:attrNameLst>
                                              <p:attrName>style.visibility</p:attrName>
                                            </p:attrNameLst>
                                          </p:cBhvr>
                                          <p:to>
                                            <p:strVal val="visible"/>
                                          </p:to>
                                        </p:set>
                                        <p:animEffect transition="in" filter="circle(in)">
                                          <p:cBhvr>
                                            <p:cTn id="84"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7" grpId="0" animBg="1"/>
          <p:bldP spid="20" grpId="0" animBg="1"/>
          <p:bldP spid="21" grpId="0" animBg="1"/>
          <p:bldP spid="22" grpId="0" animBg="1"/>
          <p:bldP spid="8" grpId="0" animBg="1"/>
          <p:bldP spid="10" grpId="0" animBg="1"/>
          <p:bldP spid="11" grpId="0" animBg="1"/>
          <p:bldP spid="12" grpId="0" animBg="1"/>
          <p:bldP spid="13" grpId="0" animBg="1"/>
          <p:bldP spid="14" grpId="0" animBg="1"/>
          <p:bldP spid="15" grpId="0" animBg="1"/>
          <p:bldP spid="16" grpId="0" animBg="1"/>
          <p:bldP spid="25" grpId="0" animBg="1"/>
          <p:bldP spid="26" grpId="0" animBg="1"/>
          <p:bldP spid="28" grpId="0" animBg="1"/>
          <p:bldP spid="29" grpId="0"/>
          <p:bldP spid="4"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3600986"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项目介绍：整体概况</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11"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02</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21" name="文本框 20">
            <a:extLst>
              <a:ext uri="{FF2B5EF4-FFF2-40B4-BE49-F238E27FC236}">
                <a16:creationId xmlns:a16="http://schemas.microsoft.com/office/drawing/2014/main" id="{B7957EFD-93C0-4FA5-9CBA-5CA9057F62F3}"/>
              </a:ext>
            </a:extLst>
          </p:cNvPr>
          <p:cNvSpPr txBox="1"/>
          <p:nvPr/>
        </p:nvSpPr>
        <p:spPr>
          <a:xfrm>
            <a:off x="3899401" y="1773974"/>
            <a:ext cx="7940297" cy="3539430"/>
          </a:xfrm>
          <a:prstGeom prst="rect">
            <a:avLst/>
          </a:prstGeom>
          <a:noFill/>
        </p:spPr>
        <p:txBody>
          <a:bodyPr wrap="square">
            <a:spAutoFit/>
          </a:bodyPr>
          <a:lstStyle/>
          <a:p>
            <a:r>
              <a:rPr lang="zh-CN" altLang="en-US" sz="2800" dirty="0">
                <a:latin typeface="Consolas" panose="020B0609020204030204" pitchFamily="49" charset="0"/>
              </a:rPr>
              <a:t>扬弃</a:t>
            </a:r>
            <a:r>
              <a:rPr lang="en-US" altLang="zh-CN" sz="2800" dirty="0">
                <a:latin typeface="Consolas" panose="020B0609020204030204" pitchFamily="49" charset="0"/>
              </a:rPr>
              <a:t>Unikernel</a:t>
            </a:r>
            <a:r>
              <a:rPr lang="zh-CN" altLang="en-US" sz="2800" dirty="0">
                <a:latin typeface="Consolas" panose="020B0609020204030204" pitchFamily="49" charset="0"/>
              </a:rPr>
              <a:t>所具有的以下优点和缺点：</a:t>
            </a:r>
            <a:endParaRPr lang="en-US" altLang="zh-CN" sz="2800" dirty="0">
              <a:latin typeface="Consolas" panose="020B0609020204030204" pitchFamily="49" charset="0"/>
            </a:endParaRPr>
          </a:p>
          <a:p>
            <a:pPr marL="457200" indent="-457200">
              <a:buFontTx/>
              <a:buChar char="-"/>
            </a:pPr>
            <a:r>
              <a:rPr lang="zh-CN" altLang="en-US" sz="2800" dirty="0">
                <a:latin typeface="Consolas" panose="020B0609020204030204" pitchFamily="49" charset="0"/>
              </a:rPr>
              <a:t>提供更高的安全性</a:t>
            </a:r>
            <a:endParaRPr lang="en-US" altLang="zh-CN" sz="2800" dirty="0">
              <a:latin typeface="Consolas" panose="020B0609020204030204" pitchFamily="49" charset="0"/>
            </a:endParaRPr>
          </a:p>
          <a:p>
            <a:pPr marL="457200" indent="-457200">
              <a:buFontTx/>
              <a:buChar char="-"/>
            </a:pPr>
            <a:r>
              <a:rPr lang="zh-CN" altLang="en-US" sz="2800" dirty="0">
                <a:latin typeface="Consolas" panose="020B0609020204030204" pitchFamily="49" charset="0"/>
              </a:rPr>
              <a:t>比标准云应用更小的占用</a:t>
            </a:r>
            <a:endParaRPr lang="en-US" altLang="zh-CN" sz="2800" dirty="0">
              <a:latin typeface="Consolas" panose="020B0609020204030204" pitchFamily="49" charset="0"/>
            </a:endParaRPr>
          </a:p>
          <a:p>
            <a:pPr marL="457200" indent="-457200">
              <a:buFontTx/>
              <a:buChar char="-"/>
            </a:pPr>
            <a:r>
              <a:rPr lang="zh-CN" altLang="en-US" sz="2800" dirty="0">
                <a:latin typeface="Consolas" panose="020B0609020204030204" pitchFamily="49" charset="0"/>
              </a:rPr>
              <a:t>更快的启动速度</a:t>
            </a:r>
            <a:endParaRPr lang="en-US" altLang="zh-CN" sz="2800" dirty="0">
              <a:latin typeface="Consolas" panose="020B0609020204030204" pitchFamily="49" charset="0"/>
            </a:endParaRPr>
          </a:p>
          <a:p>
            <a:pPr marL="457200" indent="-457200">
              <a:buFontTx/>
              <a:buChar char="-"/>
            </a:pPr>
            <a:r>
              <a:rPr lang="zh-CN" altLang="en-US" sz="2800" dirty="0">
                <a:latin typeface="Consolas" panose="020B0609020204030204" pitchFamily="49" charset="0"/>
              </a:rPr>
              <a:t>每次使用需要专门构建，执行专一代码</a:t>
            </a:r>
            <a:endParaRPr lang="en-US" altLang="zh-CN" sz="2800" dirty="0">
              <a:latin typeface="Consolas" panose="020B0609020204030204" pitchFamily="49" charset="0"/>
            </a:endParaRPr>
          </a:p>
          <a:p>
            <a:pPr marL="457200" indent="-457200">
              <a:buFontTx/>
              <a:buChar char="-"/>
            </a:pPr>
            <a:endParaRPr lang="en-US" altLang="zh-CN" sz="2800" dirty="0">
              <a:latin typeface="Consolas" panose="020B0609020204030204" pitchFamily="49" charset="0"/>
            </a:endParaRPr>
          </a:p>
          <a:p>
            <a:r>
              <a:rPr lang="zh-CN" altLang="en-US" sz="2800" dirty="0">
                <a:latin typeface="Consolas" panose="020B0609020204030204" pitchFamily="49" charset="0"/>
              </a:rPr>
              <a:t>用</a:t>
            </a:r>
            <a:r>
              <a:rPr lang="en-US" altLang="zh-CN" sz="2800" dirty="0">
                <a:latin typeface="Consolas" panose="020B0609020204030204" pitchFamily="49" charset="0"/>
              </a:rPr>
              <a:t>Python</a:t>
            </a:r>
            <a:r>
              <a:rPr lang="zh-CN" altLang="en-US" sz="2800" dirty="0">
                <a:latin typeface="Consolas" panose="020B0609020204030204" pitchFamily="49" charset="0"/>
              </a:rPr>
              <a:t>搭建</a:t>
            </a:r>
            <a:r>
              <a:rPr lang="en-US" altLang="zh-CN" sz="2800" dirty="0">
                <a:latin typeface="Consolas" panose="020B0609020204030204" pitchFamily="49" charset="0"/>
              </a:rPr>
              <a:t>VirtManager</a:t>
            </a:r>
            <a:r>
              <a:rPr lang="zh-CN" altLang="en-US" sz="2800" dirty="0">
                <a:latin typeface="Consolas" panose="020B0609020204030204" pitchFamily="49" charset="0"/>
              </a:rPr>
              <a:t>，管理虚拟机，打包</a:t>
            </a:r>
            <a:r>
              <a:rPr lang="en-US" altLang="zh-CN" sz="2800" dirty="0">
                <a:latin typeface="Consolas" panose="020B0609020204030204" pitchFamily="49" charset="0"/>
              </a:rPr>
              <a:t>Unikernel</a:t>
            </a:r>
            <a:r>
              <a:rPr lang="zh-CN" altLang="en-US" sz="2800" dirty="0">
                <a:latin typeface="Consolas" panose="020B0609020204030204" pitchFamily="49" charset="0"/>
              </a:rPr>
              <a:t>，并附加与客户端交互的功能。</a:t>
            </a:r>
          </a:p>
        </p:txBody>
      </p:sp>
      <p:pic>
        <p:nvPicPr>
          <p:cNvPr id="22" name="图片 21">
            <a:extLst>
              <a:ext uri="{FF2B5EF4-FFF2-40B4-BE49-F238E27FC236}">
                <a16:creationId xmlns:a16="http://schemas.microsoft.com/office/drawing/2014/main" id="{5574039A-53FC-45F1-9F6C-4FD03F77AE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698" y="1281233"/>
            <a:ext cx="2737812" cy="1209386"/>
          </a:xfrm>
          <a:prstGeom prst="rect">
            <a:avLst/>
          </a:prstGeom>
        </p:spPr>
      </p:pic>
      <p:graphicFrame>
        <p:nvGraphicFramePr>
          <p:cNvPr id="16" name="图示 15">
            <a:extLst>
              <a:ext uri="{FF2B5EF4-FFF2-40B4-BE49-F238E27FC236}">
                <a16:creationId xmlns:a16="http://schemas.microsoft.com/office/drawing/2014/main" id="{7529BC05-E15B-4390-A702-5B12C06A372E}"/>
              </a:ext>
            </a:extLst>
          </p:cNvPr>
          <p:cNvGraphicFramePr/>
          <p:nvPr>
            <p:extLst>
              <p:ext uri="{D42A27DB-BD31-4B8C-83A1-F6EECF244321}">
                <p14:modId xmlns:p14="http://schemas.microsoft.com/office/powerpoint/2010/main" val="2398926315"/>
              </p:ext>
            </p:extLst>
          </p:nvPr>
        </p:nvGraphicFramePr>
        <p:xfrm>
          <a:off x="-98962" y="3322252"/>
          <a:ext cx="4100946" cy="24863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599270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ppt_x"/>
                                          </p:val>
                                        </p:tav>
                                        <p:tav tm="100000">
                                          <p:val>
                                            <p:strVal val="#ppt_x"/>
                                          </p:val>
                                        </p:tav>
                                      </p:tavLst>
                                    </p:anim>
                                    <p:anim calcmode="lin" valueType="num">
                                      <p:cBhvr additive="base">
                                        <p:cTn id="1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9908075" cy="839271"/>
            <a:chOff x="251900" y="151615"/>
            <a:chExt cx="7431056"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6381796"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项目介绍：</a:t>
              </a:r>
              <a:r>
                <a:rPr lang="en-US" altLang="zh-CN"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Architecture Overview</a:t>
              </a:r>
              <a:endPar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endParaRP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02</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16" name="矩形 15">
            <a:extLst>
              <a:ext uri="{FF2B5EF4-FFF2-40B4-BE49-F238E27FC236}">
                <a16:creationId xmlns:a16="http://schemas.microsoft.com/office/drawing/2014/main" id="{8E61F45E-9F7E-4DC2-8A87-2A1F54114194}"/>
              </a:ext>
            </a:extLst>
          </p:cNvPr>
          <p:cNvSpPr/>
          <p:nvPr/>
        </p:nvSpPr>
        <p:spPr>
          <a:xfrm>
            <a:off x="963240" y="1455125"/>
            <a:ext cx="4087430" cy="451342"/>
          </a:xfrm>
          <a:prstGeom prst="rect">
            <a:avLst/>
          </a:prstGeom>
          <a:noFill/>
        </p:spPr>
        <p:txBody>
          <a:bodyPr wrap="square" lIns="121920" tIns="60960" rIns="121920" bIns="60960">
            <a:spAutoFit/>
          </a:bodyPr>
          <a:lstStyle/>
          <a:p>
            <a:pPr algn="ctr"/>
            <a:r>
              <a:rPr lang="en-US" altLang="zh-CN" sz="2133" b="1" kern="0" dirty="0">
                <a:solidFill>
                  <a:srgbClr val="376092"/>
                </a:solidFill>
                <a:latin typeface="微软雅黑" panose="020B0503020204020204" pitchFamily="34" charset="-122"/>
                <a:ea typeface="微软雅黑" panose="020B0503020204020204" pitchFamily="34" charset="-122"/>
                <a:cs typeface="+mn-ea"/>
              </a:rPr>
              <a:t>KAST  Unikernel</a:t>
            </a:r>
            <a:r>
              <a:rPr lang="zh-CN" altLang="en-US" sz="2133" b="1" kern="0" dirty="0">
                <a:solidFill>
                  <a:srgbClr val="376092"/>
                </a:solidFill>
                <a:latin typeface="微软雅黑" panose="020B0503020204020204" pitchFamily="34" charset="-122"/>
                <a:ea typeface="微软雅黑" panose="020B0503020204020204" pitchFamily="34" charset="-122"/>
                <a:cs typeface="+mn-ea"/>
              </a:rPr>
              <a:t>架构</a:t>
            </a:r>
          </a:p>
        </p:txBody>
      </p:sp>
      <p:pic>
        <p:nvPicPr>
          <p:cNvPr id="3" name="图片 2">
            <a:extLst>
              <a:ext uri="{FF2B5EF4-FFF2-40B4-BE49-F238E27FC236}">
                <a16:creationId xmlns:a16="http://schemas.microsoft.com/office/drawing/2014/main" id="{BBC27414-55A9-4AD0-B484-9DB0D077E885}"/>
              </a:ext>
            </a:extLst>
          </p:cNvPr>
          <p:cNvPicPr>
            <a:picLocks noChangeAspect="1"/>
          </p:cNvPicPr>
          <p:nvPr/>
        </p:nvPicPr>
        <p:blipFill>
          <a:blip r:embed="rId3"/>
          <a:stretch>
            <a:fillRect/>
          </a:stretch>
        </p:blipFill>
        <p:spPr>
          <a:xfrm>
            <a:off x="795489" y="2104436"/>
            <a:ext cx="4154227" cy="3887376"/>
          </a:xfrm>
          <a:prstGeom prst="rect">
            <a:avLst/>
          </a:prstGeom>
        </p:spPr>
      </p:pic>
      <p:sp>
        <p:nvSpPr>
          <p:cNvPr id="2" name="矩形 1">
            <a:extLst>
              <a:ext uri="{FF2B5EF4-FFF2-40B4-BE49-F238E27FC236}">
                <a16:creationId xmlns:a16="http://schemas.microsoft.com/office/drawing/2014/main" id="{B77AD2F8-3D62-45D2-ADFC-35541B6EB061}"/>
              </a:ext>
            </a:extLst>
          </p:cNvPr>
          <p:cNvSpPr/>
          <p:nvPr/>
        </p:nvSpPr>
        <p:spPr>
          <a:xfrm>
            <a:off x="6424551" y="2104436"/>
            <a:ext cx="4971960" cy="3887376"/>
          </a:xfrm>
          <a:prstGeom prst="rect">
            <a:avLst/>
          </a:prstGeom>
          <a:gradFill flip="none" rotWithShape="1">
            <a:gsLst>
              <a:gs pos="0">
                <a:schemeClr val="accent1">
                  <a:lumMod val="20000"/>
                  <a:lumOff val="80000"/>
                  <a:shade val="30000"/>
                  <a:satMod val="115000"/>
                </a:schemeClr>
              </a:gs>
              <a:gs pos="50000">
                <a:schemeClr val="accent1">
                  <a:lumMod val="20000"/>
                  <a:lumOff val="80000"/>
                  <a:shade val="67500"/>
                  <a:satMod val="115000"/>
                </a:schemeClr>
              </a:gs>
              <a:gs pos="100000">
                <a:schemeClr val="accent1">
                  <a:lumMod val="20000"/>
                  <a:lumOff val="80000"/>
                  <a:shade val="100000"/>
                  <a:satMod val="11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203797D9-135A-4FFC-94EE-4E6290221511}"/>
              </a:ext>
            </a:extLst>
          </p:cNvPr>
          <p:cNvSpPr/>
          <p:nvPr/>
        </p:nvSpPr>
        <p:spPr>
          <a:xfrm>
            <a:off x="6424551" y="5094513"/>
            <a:ext cx="4971960" cy="89729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58B2529A-C941-4EF1-99A5-997A20BE873B}"/>
              </a:ext>
            </a:extLst>
          </p:cNvPr>
          <p:cNvSpPr/>
          <p:nvPr/>
        </p:nvSpPr>
        <p:spPr>
          <a:xfrm>
            <a:off x="6424551" y="4156363"/>
            <a:ext cx="4971960" cy="938150"/>
          </a:xfrm>
          <a:prstGeom prst="rect">
            <a:avLst/>
          </a:prstGeom>
          <a:gradFill flip="none" rotWithShape="1">
            <a:gsLst>
              <a:gs pos="0">
                <a:schemeClr val="accent1">
                  <a:lumMod val="60000"/>
                  <a:lumOff val="40000"/>
                  <a:shade val="30000"/>
                  <a:satMod val="115000"/>
                </a:schemeClr>
              </a:gs>
              <a:gs pos="50000">
                <a:schemeClr val="accent1">
                  <a:lumMod val="60000"/>
                  <a:lumOff val="40000"/>
                  <a:shade val="67500"/>
                  <a:satMod val="115000"/>
                </a:schemeClr>
              </a:gs>
              <a:gs pos="100000">
                <a:schemeClr val="accent1">
                  <a:lumMod val="60000"/>
                  <a:lumOff val="40000"/>
                  <a:shade val="100000"/>
                  <a:satMod val="11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0FD46C6F-80AB-4BD1-B171-0E0391170281}"/>
              </a:ext>
            </a:extLst>
          </p:cNvPr>
          <p:cNvSpPr/>
          <p:nvPr/>
        </p:nvSpPr>
        <p:spPr>
          <a:xfrm>
            <a:off x="6424551" y="3218213"/>
            <a:ext cx="4971960" cy="938150"/>
          </a:xfrm>
          <a:prstGeom prst="rect">
            <a:avLst/>
          </a:prstGeom>
          <a:gradFill flip="none" rotWithShape="1">
            <a:gsLst>
              <a:gs pos="5000">
                <a:schemeClr val="accent1">
                  <a:lumMod val="40000"/>
                  <a:lumOff val="60000"/>
                  <a:shade val="30000"/>
                  <a:satMod val="115000"/>
                </a:schemeClr>
              </a:gs>
              <a:gs pos="50000">
                <a:schemeClr val="accent1">
                  <a:lumMod val="40000"/>
                  <a:lumOff val="60000"/>
                  <a:shade val="67500"/>
                  <a:satMod val="115000"/>
                </a:schemeClr>
              </a:gs>
              <a:gs pos="100000">
                <a:schemeClr val="accent1">
                  <a:lumMod val="40000"/>
                  <a:lumOff val="60000"/>
                  <a:shade val="100000"/>
                  <a:satMod val="11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52D40C79-4779-4AF3-8090-C1FDF27CA531}"/>
              </a:ext>
            </a:extLst>
          </p:cNvPr>
          <p:cNvSpPr txBox="1"/>
          <p:nvPr/>
        </p:nvSpPr>
        <p:spPr>
          <a:xfrm>
            <a:off x="6935189" y="2366074"/>
            <a:ext cx="3800104" cy="584775"/>
          </a:xfrm>
          <a:prstGeom prst="rect">
            <a:avLst/>
          </a:prstGeom>
          <a:noFill/>
        </p:spPr>
        <p:txBody>
          <a:bodyPr wrap="square" rtlCol="0">
            <a:spAutoFit/>
          </a:bodyPr>
          <a:lstStyle/>
          <a:p>
            <a:pPr algn="ctr"/>
            <a:r>
              <a:rPr lang="en-US" altLang="zh-CN" sz="3200" b="1" dirty="0">
                <a:solidFill>
                  <a:schemeClr val="tx1">
                    <a:lumMod val="75000"/>
                    <a:lumOff val="25000"/>
                  </a:schemeClr>
                </a:solidFill>
                <a:latin typeface="Arial Black" panose="020B0A04020102020204" pitchFamily="34" charset="0"/>
              </a:rPr>
              <a:t>Unikernel</a:t>
            </a:r>
            <a:endParaRPr lang="zh-CN" altLang="en-US" sz="3200" b="1" dirty="0">
              <a:solidFill>
                <a:schemeClr val="tx1">
                  <a:lumMod val="75000"/>
                  <a:lumOff val="25000"/>
                </a:schemeClr>
              </a:solidFill>
              <a:latin typeface="Arial Black" panose="020B0A04020102020204" pitchFamily="34" charset="0"/>
            </a:endParaRPr>
          </a:p>
        </p:txBody>
      </p:sp>
      <p:sp>
        <p:nvSpPr>
          <p:cNvPr id="22" name="文本框 21">
            <a:extLst>
              <a:ext uri="{FF2B5EF4-FFF2-40B4-BE49-F238E27FC236}">
                <a16:creationId xmlns:a16="http://schemas.microsoft.com/office/drawing/2014/main" id="{DC04BEEB-5F9E-481F-BC45-7EC463DCAFBD}"/>
              </a:ext>
            </a:extLst>
          </p:cNvPr>
          <p:cNvSpPr txBox="1"/>
          <p:nvPr/>
        </p:nvSpPr>
        <p:spPr>
          <a:xfrm>
            <a:off x="6933288" y="3390677"/>
            <a:ext cx="3800104" cy="584775"/>
          </a:xfrm>
          <a:prstGeom prst="rect">
            <a:avLst/>
          </a:prstGeom>
          <a:noFill/>
        </p:spPr>
        <p:txBody>
          <a:bodyPr wrap="square" rtlCol="0">
            <a:spAutoFit/>
          </a:bodyPr>
          <a:lstStyle/>
          <a:p>
            <a:pPr algn="ctr"/>
            <a:r>
              <a:rPr lang="en-US" altLang="zh-CN" sz="3200" b="1" dirty="0">
                <a:solidFill>
                  <a:schemeClr val="tx1">
                    <a:lumMod val="75000"/>
                    <a:lumOff val="25000"/>
                  </a:schemeClr>
                </a:solidFill>
                <a:latin typeface="Arial Black" panose="020B0A04020102020204" pitchFamily="34" charset="0"/>
              </a:rPr>
              <a:t>VirtManager</a:t>
            </a:r>
            <a:endParaRPr lang="zh-CN" altLang="en-US" sz="3200" b="1" dirty="0">
              <a:solidFill>
                <a:schemeClr val="tx1">
                  <a:lumMod val="75000"/>
                  <a:lumOff val="25000"/>
                </a:schemeClr>
              </a:solidFill>
              <a:latin typeface="Arial Black" panose="020B0A04020102020204" pitchFamily="34" charset="0"/>
            </a:endParaRPr>
          </a:p>
        </p:txBody>
      </p:sp>
      <p:sp>
        <p:nvSpPr>
          <p:cNvPr id="23" name="文本框 22">
            <a:extLst>
              <a:ext uri="{FF2B5EF4-FFF2-40B4-BE49-F238E27FC236}">
                <a16:creationId xmlns:a16="http://schemas.microsoft.com/office/drawing/2014/main" id="{75D35B9E-3ABA-4081-8AC3-273EFEFADDFE}"/>
              </a:ext>
            </a:extLst>
          </p:cNvPr>
          <p:cNvSpPr txBox="1"/>
          <p:nvPr/>
        </p:nvSpPr>
        <p:spPr>
          <a:xfrm>
            <a:off x="6933288" y="4340702"/>
            <a:ext cx="3800104" cy="584775"/>
          </a:xfrm>
          <a:prstGeom prst="rect">
            <a:avLst/>
          </a:prstGeom>
          <a:noFill/>
        </p:spPr>
        <p:txBody>
          <a:bodyPr wrap="square" rtlCol="0">
            <a:spAutoFit/>
          </a:bodyPr>
          <a:lstStyle/>
          <a:p>
            <a:pPr algn="ctr"/>
            <a:r>
              <a:rPr lang="en-US" altLang="zh-CN" sz="3200" b="1" dirty="0">
                <a:solidFill>
                  <a:schemeClr val="tx2">
                    <a:lumMod val="40000"/>
                    <a:lumOff val="60000"/>
                  </a:schemeClr>
                </a:solidFill>
                <a:latin typeface="Arial Black" panose="020B0A04020102020204" pitchFamily="34" charset="0"/>
              </a:rPr>
              <a:t>libvirt</a:t>
            </a:r>
            <a:endParaRPr lang="zh-CN" altLang="en-US" sz="3200" b="1" dirty="0">
              <a:solidFill>
                <a:schemeClr val="tx2">
                  <a:lumMod val="40000"/>
                  <a:lumOff val="60000"/>
                </a:schemeClr>
              </a:solidFill>
              <a:latin typeface="Arial Black" panose="020B0A04020102020204" pitchFamily="34" charset="0"/>
            </a:endParaRPr>
          </a:p>
        </p:txBody>
      </p:sp>
      <p:sp>
        <p:nvSpPr>
          <p:cNvPr id="24" name="文本框 23">
            <a:extLst>
              <a:ext uri="{FF2B5EF4-FFF2-40B4-BE49-F238E27FC236}">
                <a16:creationId xmlns:a16="http://schemas.microsoft.com/office/drawing/2014/main" id="{E4AA36C3-D572-4818-88EC-B4F874639710}"/>
              </a:ext>
            </a:extLst>
          </p:cNvPr>
          <p:cNvSpPr txBox="1"/>
          <p:nvPr/>
        </p:nvSpPr>
        <p:spPr>
          <a:xfrm>
            <a:off x="6933288" y="5199167"/>
            <a:ext cx="3800104" cy="584775"/>
          </a:xfrm>
          <a:prstGeom prst="rect">
            <a:avLst/>
          </a:prstGeom>
          <a:noFill/>
        </p:spPr>
        <p:txBody>
          <a:bodyPr wrap="square" rtlCol="0">
            <a:spAutoFit/>
          </a:bodyPr>
          <a:lstStyle/>
          <a:p>
            <a:pPr algn="ctr"/>
            <a:r>
              <a:rPr lang="en-US" altLang="zh-CN" sz="3200" b="1" dirty="0">
                <a:solidFill>
                  <a:schemeClr val="tx2">
                    <a:lumMod val="40000"/>
                    <a:lumOff val="60000"/>
                  </a:schemeClr>
                </a:solidFill>
                <a:latin typeface="Arial Black" panose="020B0A04020102020204" pitchFamily="34" charset="0"/>
              </a:rPr>
              <a:t>KVM</a:t>
            </a:r>
            <a:endParaRPr lang="zh-CN" altLang="en-US" sz="3200" b="1" dirty="0">
              <a:solidFill>
                <a:schemeClr val="tx2">
                  <a:lumMod val="40000"/>
                  <a:lumOff val="60000"/>
                </a:schemeClr>
              </a:solidFill>
              <a:latin typeface="Arial Black" panose="020B0A04020102020204" pitchFamily="34" charset="0"/>
            </a:endParaRPr>
          </a:p>
        </p:txBody>
      </p:sp>
    </p:spTree>
    <p:extLst>
      <p:ext uri="{BB962C8B-B14F-4D97-AF65-F5344CB8AC3E}">
        <p14:creationId xmlns:p14="http://schemas.microsoft.com/office/powerpoint/2010/main" val="3299723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5309387"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项目介绍：</a:t>
              </a:r>
              <a:r>
                <a:rPr lang="en-US" altLang="zh-CN"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Why Unikernel</a:t>
              </a: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11"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02</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20" name="文本框 19">
            <a:extLst>
              <a:ext uri="{FF2B5EF4-FFF2-40B4-BE49-F238E27FC236}">
                <a16:creationId xmlns:a16="http://schemas.microsoft.com/office/drawing/2014/main" id="{4A955E1B-DB51-408B-A7C2-E196730439DF}"/>
              </a:ext>
            </a:extLst>
          </p:cNvPr>
          <p:cNvSpPr txBox="1"/>
          <p:nvPr/>
        </p:nvSpPr>
        <p:spPr>
          <a:xfrm>
            <a:off x="391698" y="3118831"/>
            <a:ext cx="4964308" cy="3108543"/>
          </a:xfrm>
          <a:prstGeom prst="rect">
            <a:avLst/>
          </a:prstGeom>
          <a:noFill/>
        </p:spPr>
        <p:txBody>
          <a:bodyPr wrap="square">
            <a:spAutoFit/>
          </a:bodyPr>
          <a:lstStyle/>
          <a:p>
            <a:r>
              <a:rPr lang="en-US" altLang="zh-CN" sz="2800" dirty="0">
                <a:latin typeface="Consolas" panose="020B0609020204030204" pitchFamily="49" charset="0"/>
              </a:rPr>
              <a:t>Unikernel</a:t>
            </a:r>
            <a:r>
              <a:rPr lang="zh-CN" altLang="en-US" sz="2800" dirty="0">
                <a:latin typeface="Consolas" panose="020B0609020204030204" pitchFamily="49" charset="0"/>
              </a:rPr>
              <a:t>使用户可以从一个服务库中选择应用需要的操作系统服务而无须整个操作系统，用户选择的服务则会成为应用的一部分。</a:t>
            </a:r>
          </a:p>
          <a:p>
            <a:br>
              <a:rPr lang="zh-CN" altLang="en-US" sz="2800" dirty="0">
                <a:latin typeface="Consolas" panose="020B0609020204030204" pitchFamily="49" charset="0"/>
              </a:rPr>
            </a:br>
            <a:endParaRPr lang="zh-CN" altLang="en-US" sz="2800" dirty="0">
              <a:latin typeface="Consolas" panose="020B0609020204030204" pitchFamily="49" charset="0"/>
            </a:endParaRPr>
          </a:p>
        </p:txBody>
      </p:sp>
      <p:pic>
        <p:nvPicPr>
          <p:cNvPr id="3" name="Picture 2" descr="img">
            <a:extLst>
              <a:ext uri="{FF2B5EF4-FFF2-40B4-BE49-F238E27FC236}">
                <a16:creationId xmlns:a16="http://schemas.microsoft.com/office/drawing/2014/main" id="{1CA561C8-EB43-4F4B-982D-A9A74A1979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3517" y="1404887"/>
            <a:ext cx="6012956" cy="942188"/>
          </a:xfrm>
          <a:prstGeom prst="rect">
            <a:avLst/>
          </a:prstGeom>
          <a:noFill/>
          <a:extLst>
            <a:ext uri="{909E8E84-426E-40DD-AFC4-6F175D3DCCD1}">
              <a14:hiddenFill xmlns:a14="http://schemas.microsoft.com/office/drawing/2010/main">
                <a:solidFill>
                  <a:srgbClr val="FFFFFF"/>
                </a:solidFill>
              </a14:hiddenFill>
            </a:ext>
          </a:extLst>
        </p:spPr>
      </p:pic>
      <p:sp>
        <p:nvSpPr>
          <p:cNvPr id="21" name="文本框 20">
            <a:extLst>
              <a:ext uri="{FF2B5EF4-FFF2-40B4-BE49-F238E27FC236}">
                <a16:creationId xmlns:a16="http://schemas.microsoft.com/office/drawing/2014/main" id="{6AE52E62-6040-40C2-A9EE-C45B64A80203}"/>
              </a:ext>
            </a:extLst>
          </p:cNvPr>
          <p:cNvSpPr txBox="1"/>
          <p:nvPr/>
        </p:nvSpPr>
        <p:spPr>
          <a:xfrm>
            <a:off x="6096000" y="3107103"/>
            <a:ext cx="5704302" cy="3539430"/>
          </a:xfrm>
          <a:prstGeom prst="rect">
            <a:avLst/>
          </a:prstGeom>
          <a:noFill/>
        </p:spPr>
        <p:txBody>
          <a:bodyPr wrap="square">
            <a:spAutoFit/>
          </a:bodyPr>
          <a:lstStyle/>
          <a:p>
            <a:r>
              <a:rPr lang="en-US" altLang="zh-CN" sz="2800" dirty="0">
                <a:latin typeface="Consolas" panose="020B0609020204030204" pitchFamily="49" charset="0"/>
              </a:rPr>
              <a:t>Nanos </a:t>
            </a:r>
            <a:r>
              <a:rPr lang="zh-CN" altLang="en-US" sz="2800" dirty="0">
                <a:latin typeface="Consolas" panose="020B0609020204030204" pitchFamily="49" charset="0"/>
              </a:rPr>
              <a:t>是一种新内核，旨在在虚拟化环境中运行一个且仅一个应用程序。 与 </a:t>
            </a:r>
            <a:r>
              <a:rPr lang="en-US" altLang="zh-CN" sz="2800" dirty="0">
                <a:latin typeface="Consolas" panose="020B0609020204030204" pitchFamily="49" charset="0"/>
              </a:rPr>
              <a:t>Windows </a:t>
            </a:r>
            <a:r>
              <a:rPr lang="zh-CN" altLang="en-US" sz="2800" dirty="0">
                <a:latin typeface="Consolas" panose="020B0609020204030204" pitchFamily="49" charset="0"/>
              </a:rPr>
              <a:t>或 </a:t>
            </a:r>
            <a:r>
              <a:rPr lang="en-US" altLang="zh-CN" sz="2800" dirty="0">
                <a:latin typeface="Consolas" panose="020B0609020204030204" pitchFamily="49" charset="0"/>
              </a:rPr>
              <a:t>Linux </a:t>
            </a:r>
            <a:r>
              <a:rPr lang="zh-CN" altLang="en-US" sz="2800" dirty="0">
                <a:latin typeface="Consolas" panose="020B0609020204030204" pitchFamily="49" charset="0"/>
              </a:rPr>
              <a:t>等通用操作系统相比，它有几个限制</a:t>
            </a:r>
            <a:r>
              <a:rPr lang="en-US" altLang="zh-CN" sz="2800" dirty="0">
                <a:latin typeface="Consolas" panose="020B0609020204030204" pitchFamily="49" charset="0"/>
              </a:rPr>
              <a:t>——</a:t>
            </a:r>
            <a:r>
              <a:rPr lang="zh-CN" altLang="en-US" sz="2800" dirty="0">
                <a:latin typeface="Consolas" panose="020B0609020204030204" pitchFamily="49" charset="0"/>
              </a:rPr>
              <a:t>即它是一个单进程系统，不支持运行多个程序，也没有用户或通过 </a:t>
            </a:r>
            <a:r>
              <a:rPr lang="en-US" altLang="zh-CN" sz="2800" dirty="0" err="1">
                <a:latin typeface="Consolas" panose="020B0609020204030204" pitchFamily="49" charset="0"/>
              </a:rPr>
              <a:t>ssh</a:t>
            </a:r>
            <a:r>
              <a:rPr lang="en-US" altLang="zh-CN" sz="2800" dirty="0">
                <a:latin typeface="Consolas" panose="020B0609020204030204" pitchFamily="49" charset="0"/>
              </a:rPr>
              <a:t> </a:t>
            </a:r>
            <a:r>
              <a:rPr lang="zh-CN" altLang="en-US" sz="2800" dirty="0">
                <a:latin typeface="Consolas" panose="020B0609020204030204" pitchFamily="49" charset="0"/>
              </a:rPr>
              <a:t>进行远程管理的概念。</a:t>
            </a:r>
            <a:br>
              <a:rPr lang="zh-CN" altLang="en-US" sz="2800" dirty="0">
                <a:latin typeface="Consolas" panose="020B0609020204030204" pitchFamily="49" charset="0"/>
              </a:rPr>
            </a:br>
            <a:endParaRPr lang="zh-CN" altLang="en-US" sz="2800" dirty="0">
              <a:latin typeface="Consolas" panose="020B0609020204030204" pitchFamily="49" charset="0"/>
            </a:endParaRPr>
          </a:p>
        </p:txBody>
      </p:sp>
    </p:spTree>
    <p:extLst>
      <p:ext uri="{BB962C8B-B14F-4D97-AF65-F5344CB8AC3E}">
        <p14:creationId xmlns:p14="http://schemas.microsoft.com/office/powerpoint/2010/main" val="3694777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ppt_x"/>
                                          </p:val>
                                        </p:tav>
                                        <p:tav tm="100000">
                                          <p:val>
                                            <p:strVal val="#ppt_x"/>
                                          </p:val>
                                        </p:tav>
                                      </p:tavLst>
                                    </p:anim>
                                    <p:anim calcmode="lin" valueType="num">
                                      <p:cBhvr additive="base">
                                        <p:cTn id="1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2831545"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项目介绍：优点</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02</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14" name="文本框 13">
            <a:extLst>
              <a:ext uri="{FF2B5EF4-FFF2-40B4-BE49-F238E27FC236}">
                <a16:creationId xmlns:a16="http://schemas.microsoft.com/office/drawing/2014/main" id="{5F13B50F-0667-4442-B560-E25DEE958B22}"/>
              </a:ext>
            </a:extLst>
          </p:cNvPr>
          <p:cNvSpPr txBox="1"/>
          <p:nvPr/>
        </p:nvSpPr>
        <p:spPr>
          <a:xfrm>
            <a:off x="2992545" y="1905506"/>
            <a:ext cx="7087299" cy="3046988"/>
          </a:xfrm>
          <a:prstGeom prst="rect">
            <a:avLst/>
          </a:prstGeom>
          <a:noFill/>
        </p:spPr>
        <p:txBody>
          <a:bodyPr wrap="square">
            <a:spAutoFit/>
          </a:bodyPr>
          <a:lstStyle/>
          <a:p>
            <a:r>
              <a:rPr lang="en-US" altLang="zh-CN" sz="2400" b="1" dirty="0"/>
              <a:t>1.</a:t>
            </a:r>
            <a:r>
              <a:rPr lang="zh-CN" altLang="en-US" sz="2400" b="1" dirty="0"/>
              <a:t>解决普通内核开销过大的问题</a:t>
            </a:r>
            <a:endParaRPr lang="en-US" altLang="zh-CN" sz="2400" b="1" dirty="0"/>
          </a:p>
          <a:p>
            <a:endParaRPr lang="en-US" altLang="zh-CN" sz="2400" dirty="0"/>
          </a:p>
          <a:p>
            <a:r>
              <a:rPr lang="zh-CN" altLang="en-US" sz="2400" b="1" dirty="0"/>
              <a:t>大小</a:t>
            </a:r>
          </a:p>
          <a:p>
            <a:r>
              <a:rPr lang="zh-CN" altLang="en-US" sz="2400" dirty="0"/>
              <a:t>对比虚拟机或者容器，</a:t>
            </a:r>
            <a:r>
              <a:rPr lang="en-US" altLang="zh-CN" sz="2400" dirty="0" err="1"/>
              <a:t>unikernel</a:t>
            </a:r>
            <a:r>
              <a:rPr lang="zh-CN" altLang="en-US" sz="2400" dirty="0"/>
              <a:t>只需要运行应用所必须的服务，因此应用可以减小很多。甚至是在</a:t>
            </a:r>
            <a:r>
              <a:rPr lang="en-US" altLang="zh-CN" sz="2400" dirty="0"/>
              <a:t>Linux</a:t>
            </a:r>
            <a:r>
              <a:rPr lang="zh-CN" altLang="en-US" sz="2400" dirty="0"/>
              <a:t>内核的核心模块都并不是需要每一次都完全加载。像</a:t>
            </a:r>
            <a:r>
              <a:rPr lang="en-US" altLang="zh-CN" sz="2400" dirty="0"/>
              <a:t>USB</a:t>
            </a:r>
            <a:r>
              <a:rPr lang="zh-CN" altLang="en-US" sz="2400" dirty="0"/>
              <a:t>驱动这类东西在虚拟化的“云”环境是无用的，均可以去除。</a:t>
            </a:r>
            <a:endParaRPr lang="en-US" altLang="zh-CN" sz="2400" dirty="0"/>
          </a:p>
        </p:txBody>
      </p:sp>
    </p:spTree>
    <p:extLst>
      <p:ext uri="{BB962C8B-B14F-4D97-AF65-F5344CB8AC3E}">
        <p14:creationId xmlns:p14="http://schemas.microsoft.com/office/powerpoint/2010/main" val="32586387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2831545"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项目介绍：优点</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02</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14" name="文本框 13">
            <a:extLst>
              <a:ext uri="{FF2B5EF4-FFF2-40B4-BE49-F238E27FC236}">
                <a16:creationId xmlns:a16="http://schemas.microsoft.com/office/drawing/2014/main" id="{5F13B50F-0667-4442-B560-E25DEE958B22}"/>
              </a:ext>
            </a:extLst>
          </p:cNvPr>
          <p:cNvSpPr txBox="1"/>
          <p:nvPr/>
        </p:nvSpPr>
        <p:spPr>
          <a:xfrm>
            <a:off x="2992545" y="1905506"/>
            <a:ext cx="7087299" cy="3046988"/>
          </a:xfrm>
          <a:prstGeom prst="rect">
            <a:avLst/>
          </a:prstGeom>
          <a:noFill/>
        </p:spPr>
        <p:txBody>
          <a:bodyPr wrap="square">
            <a:spAutoFit/>
          </a:bodyPr>
          <a:lstStyle/>
          <a:p>
            <a:r>
              <a:rPr lang="en-US" altLang="zh-CN" sz="2400" b="1" dirty="0"/>
              <a:t>1.</a:t>
            </a:r>
            <a:r>
              <a:rPr lang="zh-CN" altLang="en-US" sz="2400" b="1" dirty="0"/>
              <a:t>解决普通内核开销过大的问题</a:t>
            </a:r>
            <a:endParaRPr lang="en-US" altLang="zh-CN" sz="2400" b="1" dirty="0"/>
          </a:p>
          <a:p>
            <a:endParaRPr lang="en-US" altLang="zh-CN" sz="2400" b="1" dirty="0"/>
          </a:p>
          <a:p>
            <a:r>
              <a:rPr lang="zh-CN" altLang="en-US" sz="2400" b="1" dirty="0"/>
              <a:t>速度</a:t>
            </a:r>
          </a:p>
          <a:p>
            <a:r>
              <a:rPr lang="zh-CN" altLang="en-US" sz="2400" dirty="0"/>
              <a:t>应用直接打包可以降低很多内核态和用户态转换的开销。</a:t>
            </a:r>
          </a:p>
          <a:p>
            <a:r>
              <a:rPr lang="zh-CN" altLang="en-US" sz="2400" dirty="0"/>
              <a:t>最快的</a:t>
            </a:r>
            <a:r>
              <a:rPr lang="en-US" altLang="zh-CN" sz="2400" dirty="0" err="1"/>
              <a:t>unikernel</a:t>
            </a:r>
            <a:r>
              <a:rPr lang="zh-CN" altLang="en-US" sz="2400" dirty="0"/>
              <a:t>启动只需要</a:t>
            </a:r>
            <a:r>
              <a:rPr lang="en-US" altLang="zh-CN" sz="2400" dirty="0"/>
              <a:t>20</a:t>
            </a:r>
            <a:r>
              <a:rPr lang="zh-CN" altLang="en-US" sz="2400" dirty="0"/>
              <a:t>毫秒。这意味着</a:t>
            </a:r>
            <a:r>
              <a:rPr lang="en-US" altLang="zh-CN" sz="2400" dirty="0" err="1"/>
              <a:t>unikernel</a:t>
            </a:r>
            <a:r>
              <a:rPr lang="zh-CN" altLang="en-US" sz="2400" dirty="0"/>
              <a:t>甚至可以在用户请求时才启动并对用户请求做出响应。</a:t>
            </a:r>
          </a:p>
        </p:txBody>
      </p:sp>
    </p:spTree>
    <p:extLst>
      <p:ext uri="{BB962C8B-B14F-4D97-AF65-F5344CB8AC3E}">
        <p14:creationId xmlns:p14="http://schemas.microsoft.com/office/powerpoint/2010/main" val="1454826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2831545"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项目介绍：优点</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02</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14" name="文本框 13">
            <a:extLst>
              <a:ext uri="{FF2B5EF4-FFF2-40B4-BE49-F238E27FC236}">
                <a16:creationId xmlns:a16="http://schemas.microsoft.com/office/drawing/2014/main" id="{5F13B50F-0667-4442-B560-E25DEE958B22}"/>
              </a:ext>
            </a:extLst>
          </p:cNvPr>
          <p:cNvSpPr txBox="1"/>
          <p:nvPr/>
        </p:nvSpPr>
        <p:spPr>
          <a:xfrm>
            <a:off x="2992545" y="2459504"/>
            <a:ext cx="7087299" cy="1938992"/>
          </a:xfrm>
          <a:prstGeom prst="rect">
            <a:avLst/>
          </a:prstGeom>
          <a:noFill/>
        </p:spPr>
        <p:txBody>
          <a:bodyPr wrap="square">
            <a:spAutoFit/>
          </a:bodyPr>
          <a:lstStyle/>
          <a:p>
            <a:r>
              <a:rPr lang="en-US" altLang="zh-CN" sz="2400" b="1" dirty="0"/>
              <a:t>2.</a:t>
            </a:r>
            <a:r>
              <a:rPr lang="zh-CN" altLang="en-US" sz="2400" b="1" dirty="0"/>
              <a:t>提高虚拟化的安全性</a:t>
            </a:r>
            <a:endParaRPr lang="en-US" altLang="zh-CN" sz="2400" b="1" dirty="0"/>
          </a:p>
          <a:p>
            <a:endParaRPr lang="en-US" altLang="zh-CN" sz="2400" dirty="0"/>
          </a:p>
          <a:p>
            <a:r>
              <a:rPr lang="zh-CN" altLang="en-US" sz="2400" dirty="0"/>
              <a:t>通过定制虚拟机</a:t>
            </a:r>
            <a:r>
              <a:rPr lang="en-US" altLang="zh-CN" sz="2400" dirty="0"/>
              <a:t>(UKVM</a:t>
            </a:r>
            <a:r>
              <a:rPr lang="zh-CN" altLang="en-US" sz="2400" dirty="0"/>
              <a:t>）暴露非常有限的主机上的</a:t>
            </a:r>
            <a:r>
              <a:rPr lang="en-US" altLang="zh-CN" sz="2400" dirty="0" err="1"/>
              <a:t>syscall</a:t>
            </a:r>
            <a:r>
              <a:rPr lang="en-US" altLang="zh-CN" sz="2400" dirty="0"/>
              <a:t>(</a:t>
            </a:r>
            <a:r>
              <a:rPr lang="zh-CN" altLang="en-US" sz="2400" dirty="0"/>
              <a:t>只剩</a:t>
            </a:r>
            <a:r>
              <a:rPr lang="en-US" altLang="zh-CN" sz="2400" dirty="0"/>
              <a:t>12</a:t>
            </a:r>
            <a:r>
              <a:rPr lang="zh-CN" altLang="en-US" sz="2400" dirty="0"/>
              <a:t>个</a:t>
            </a:r>
            <a:r>
              <a:rPr lang="en-US" altLang="zh-CN" sz="2400" dirty="0"/>
              <a:t>)</a:t>
            </a:r>
            <a:r>
              <a:rPr lang="zh-CN" altLang="en-US" sz="2400" dirty="0"/>
              <a:t>，可以大大缩小主机的攻击面。</a:t>
            </a:r>
            <a:endParaRPr lang="en-US" altLang="zh-CN" sz="2400" dirty="0"/>
          </a:p>
          <a:p>
            <a:endParaRPr lang="en-US" altLang="zh-CN" sz="2400" b="1" dirty="0">
              <a:latin typeface="-apple-system"/>
            </a:endParaRPr>
          </a:p>
        </p:txBody>
      </p:sp>
    </p:spTree>
    <p:extLst>
      <p:ext uri="{BB962C8B-B14F-4D97-AF65-F5344CB8AC3E}">
        <p14:creationId xmlns:p14="http://schemas.microsoft.com/office/powerpoint/2010/main" val="35464071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等腰三角形 2"/>
          <p:cNvSpPr/>
          <p:nvPr/>
        </p:nvSpPr>
        <p:spPr>
          <a:xfrm rot="5400000">
            <a:off x="-1751169" y="1751170"/>
            <a:ext cx="6858000" cy="3355661"/>
          </a:xfrm>
          <a:prstGeom prst="triangle">
            <a:avLst/>
          </a:prstGeom>
          <a:solidFill>
            <a:srgbClr val="376092"/>
          </a:soli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微软雅黑" panose="020B0503020204020204" pitchFamily="34" charset="-122"/>
              <a:ea typeface="微软雅黑" panose="020B0503020204020204" pitchFamily="34" charset="-122"/>
              <a:cs typeface="+mn-ea"/>
              <a:sym typeface="+mn-lt"/>
            </a:endParaRPr>
          </a:p>
        </p:txBody>
      </p:sp>
      <p:sp>
        <p:nvSpPr>
          <p:cNvPr id="21" name="矩形 20"/>
          <p:cNvSpPr/>
          <p:nvPr/>
        </p:nvSpPr>
        <p:spPr>
          <a:xfrm>
            <a:off x="3700046" y="2935976"/>
            <a:ext cx="2954655" cy="923330"/>
          </a:xfrm>
          <a:prstGeom prst="rect">
            <a:avLst/>
          </a:prstGeom>
        </p:spPr>
        <p:txBody>
          <a:bodyPr wrap="none" lIns="91440" tIns="45720" rIns="91440" bIns="45720">
            <a:spAutoFit/>
          </a:bodyPr>
          <a:lstStyle/>
          <a:p>
            <a:pPr defTabSz="1218323">
              <a:defRPr/>
            </a:pPr>
            <a:r>
              <a:rPr lang="zh-CN" altLang="en-US" sz="54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设计思路</a:t>
            </a:r>
          </a:p>
        </p:txBody>
      </p:sp>
      <p:sp>
        <p:nvSpPr>
          <p:cNvPr id="25" name="矩形 24"/>
          <p:cNvSpPr/>
          <p:nvPr/>
        </p:nvSpPr>
        <p:spPr>
          <a:xfrm>
            <a:off x="476332" y="2595743"/>
            <a:ext cx="1553630" cy="1323439"/>
          </a:xfrm>
          <a:prstGeom prst="rect">
            <a:avLst/>
          </a:prstGeom>
        </p:spPr>
        <p:txBody>
          <a:bodyPr wrap="none" lIns="91440" tIns="45720" rIns="91440" bIns="45720">
            <a:spAutoFit/>
          </a:bodyPr>
          <a:lstStyle/>
          <a:p>
            <a:pPr defTabSz="1218323">
              <a:defRPr/>
            </a:pPr>
            <a:r>
              <a:rPr lang="en-US" altLang="zh-CN" sz="8000" b="1" kern="0" spc="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03</a:t>
            </a:r>
            <a:endParaRPr lang="zh-CN" altLang="en-US" sz="8000" b="1" kern="0" spc="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33" name="矩形 32"/>
          <p:cNvSpPr/>
          <p:nvPr/>
        </p:nvSpPr>
        <p:spPr>
          <a:xfrm>
            <a:off x="476332" y="3859306"/>
            <a:ext cx="1914307" cy="420564"/>
          </a:xfrm>
          <a:prstGeom prst="rect">
            <a:avLst/>
          </a:prstGeom>
        </p:spPr>
        <p:txBody>
          <a:bodyPr wrap="none" lIns="91440" tIns="45720" rIns="91440" bIns="45720">
            <a:spAutoFit/>
          </a:bodyPr>
          <a:lstStyle/>
          <a:p>
            <a:pPr defTabSz="1218323">
              <a:defRPr/>
            </a:pPr>
            <a:r>
              <a:rPr lang="en-US" altLang="zh-CN" sz="2133"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PART THREE</a:t>
            </a:r>
            <a:endParaRPr lang="zh-CN" altLang="en-US" sz="2133"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decel="100000" fill="hold" grpId="0" nodeType="afterEffect">
                                  <p:stCondLst>
                                    <p:cond delay="0"/>
                                  </p:stCondLst>
                                  <p:iterate type="lt">
                                    <p:tmPct val="10000"/>
                                  </p:iterate>
                                  <p:childTnLst>
                                    <p:set>
                                      <p:cBhvr>
                                        <p:cTn id="11" dur="1" fill="hold">
                                          <p:stCondLst>
                                            <p:cond delay="0"/>
                                          </p:stCondLst>
                                        </p:cTn>
                                        <p:tgtEl>
                                          <p:spTgt spid="25"/>
                                        </p:tgtEl>
                                        <p:attrNameLst>
                                          <p:attrName>style.visibility</p:attrName>
                                        </p:attrNameLst>
                                      </p:cBhvr>
                                      <p:to>
                                        <p:strVal val="visible"/>
                                      </p:to>
                                    </p:set>
                                    <p:anim calcmode="lin" valueType="num">
                                      <p:cBhvr additive="base">
                                        <p:cTn id="12" dur="500" fill="hold"/>
                                        <p:tgtEl>
                                          <p:spTgt spid="25"/>
                                        </p:tgtEl>
                                        <p:attrNameLst>
                                          <p:attrName>ppt_x</p:attrName>
                                        </p:attrNameLst>
                                      </p:cBhvr>
                                      <p:tavLst>
                                        <p:tav tm="0">
                                          <p:val>
                                            <p:strVal val="1+#ppt_w/2"/>
                                          </p:val>
                                        </p:tav>
                                        <p:tav tm="100000">
                                          <p:val>
                                            <p:strVal val="#ppt_x"/>
                                          </p:val>
                                        </p:tav>
                                      </p:tavLst>
                                    </p:anim>
                                    <p:anim calcmode="lin" valueType="num">
                                      <p:cBhvr additive="base">
                                        <p:cTn id="13" dur="500" fill="hold"/>
                                        <p:tgtEl>
                                          <p:spTgt spid="25"/>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stCondLst>
                                    <p:cond delay="0"/>
                                  </p:stCondLst>
                                  <p:childTnLst>
                                    <p:set>
                                      <p:cBhvr>
                                        <p:cTn id="15" dur="1" fill="hold">
                                          <p:stCondLst>
                                            <p:cond delay="0"/>
                                          </p:stCondLst>
                                        </p:cTn>
                                        <p:tgtEl>
                                          <p:spTgt spid="33"/>
                                        </p:tgtEl>
                                        <p:attrNameLst>
                                          <p:attrName>style.visibility</p:attrName>
                                        </p:attrNameLst>
                                      </p:cBhvr>
                                      <p:to>
                                        <p:strVal val="visible"/>
                                      </p:to>
                                    </p:set>
                                    <p:anim calcmode="lin" valueType="num">
                                      <p:cBhvr additive="base">
                                        <p:cTn id="16" dur="500" fill="hold"/>
                                        <p:tgtEl>
                                          <p:spTgt spid="33"/>
                                        </p:tgtEl>
                                        <p:attrNameLst>
                                          <p:attrName>ppt_x</p:attrName>
                                        </p:attrNameLst>
                                      </p:cBhvr>
                                      <p:tavLst>
                                        <p:tav tm="0">
                                          <p:val>
                                            <p:strVal val="0-#ppt_w/2"/>
                                          </p:val>
                                        </p:tav>
                                        <p:tav tm="100000">
                                          <p:val>
                                            <p:strVal val="#ppt_x"/>
                                          </p:val>
                                        </p:tav>
                                      </p:tavLst>
                                    </p:anim>
                                    <p:anim calcmode="lin" valueType="num">
                                      <p:cBhvr additive="base">
                                        <p:cTn id="17" dur="500" fill="hold"/>
                                        <p:tgtEl>
                                          <p:spTgt spid="33"/>
                                        </p:tgtEl>
                                        <p:attrNameLst>
                                          <p:attrName>ppt_y</p:attrName>
                                        </p:attrNameLst>
                                      </p:cBhvr>
                                      <p:tavLst>
                                        <p:tav tm="0">
                                          <p:val>
                                            <p:strVal val="#ppt_y"/>
                                          </p:val>
                                        </p:tav>
                                        <p:tav tm="100000">
                                          <p:val>
                                            <p:strVal val="#ppt_y"/>
                                          </p:val>
                                        </p:tav>
                                      </p:tavLst>
                                    </p:anim>
                                  </p:childTnLst>
                                </p:cTn>
                              </p:par>
                            </p:childTnLst>
                          </p:cTn>
                        </p:par>
                        <p:par>
                          <p:cTn id="18" fill="hold">
                            <p:stCondLst>
                              <p:cond delay="1050"/>
                            </p:stCondLst>
                            <p:childTnLst>
                              <p:par>
                                <p:cTn id="19" presetID="2" presetClass="entr" presetSubtype="2" decel="100000" fill="hold" grpId="0" nodeType="afterEffect">
                                  <p:stCondLst>
                                    <p:cond delay="0"/>
                                  </p:stCondLst>
                                  <p:iterate type="lt">
                                    <p:tmPct val="10000"/>
                                  </p:iterate>
                                  <p:childTnLst>
                                    <p:set>
                                      <p:cBhvr>
                                        <p:cTn id="20" dur="1" fill="hold">
                                          <p:stCondLst>
                                            <p:cond delay="0"/>
                                          </p:stCondLst>
                                        </p:cTn>
                                        <p:tgtEl>
                                          <p:spTgt spid="21"/>
                                        </p:tgtEl>
                                        <p:attrNameLst>
                                          <p:attrName>style.visibility</p:attrName>
                                        </p:attrNameLst>
                                      </p:cBhvr>
                                      <p:to>
                                        <p:strVal val="visible"/>
                                      </p:to>
                                    </p:set>
                                    <p:anim calcmode="lin" valueType="num">
                                      <p:cBhvr additive="base">
                                        <p:cTn id="21" dur="500" fill="hold"/>
                                        <p:tgtEl>
                                          <p:spTgt spid="21"/>
                                        </p:tgtEl>
                                        <p:attrNameLst>
                                          <p:attrName>ppt_x</p:attrName>
                                        </p:attrNameLst>
                                      </p:cBhvr>
                                      <p:tavLst>
                                        <p:tav tm="0">
                                          <p:val>
                                            <p:strVal val="1+#ppt_w/2"/>
                                          </p:val>
                                        </p:tav>
                                        <p:tav tm="100000">
                                          <p:val>
                                            <p:strVal val="#ppt_x"/>
                                          </p:val>
                                        </p:tav>
                                      </p:tavLst>
                                    </p:anim>
                                    <p:anim calcmode="lin" valueType="num">
                                      <p:cBhvr additive="base">
                                        <p:cTn id="22"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21" grpId="0"/>
      <p:bldP spid="25" grpId="0"/>
      <p:bldP spid="3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图示 4">
            <a:extLst>
              <a:ext uri="{FF2B5EF4-FFF2-40B4-BE49-F238E27FC236}">
                <a16:creationId xmlns:a16="http://schemas.microsoft.com/office/drawing/2014/main" id="{6BFD61C5-652B-434C-B6A8-76AD6628EC64}"/>
              </a:ext>
            </a:extLst>
          </p:cNvPr>
          <p:cNvGraphicFramePr/>
          <p:nvPr>
            <p:extLst>
              <p:ext uri="{D42A27DB-BD31-4B8C-83A1-F6EECF244321}">
                <p14:modId xmlns:p14="http://schemas.microsoft.com/office/powerpoint/2010/main" val="3930488747"/>
              </p:ext>
            </p:extLst>
          </p:nvPr>
        </p:nvGraphicFramePr>
        <p:xfrm>
          <a:off x="114300" y="1206498"/>
          <a:ext cx="6270171" cy="48483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图示 5">
            <a:extLst>
              <a:ext uri="{FF2B5EF4-FFF2-40B4-BE49-F238E27FC236}">
                <a16:creationId xmlns:a16="http://schemas.microsoft.com/office/drawing/2014/main" id="{F5637E82-B731-4E49-AA2C-CB1E94082029}"/>
              </a:ext>
            </a:extLst>
          </p:cNvPr>
          <p:cNvGraphicFramePr/>
          <p:nvPr/>
        </p:nvGraphicFramePr>
        <p:xfrm>
          <a:off x="5470071" y="1224644"/>
          <a:ext cx="6841671" cy="500077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7" name="文本框 6">
            <a:extLst>
              <a:ext uri="{FF2B5EF4-FFF2-40B4-BE49-F238E27FC236}">
                <a16:creationId xmlns:a16="http://schemas.microsoft.com/office/drawing/2014/main" id="{EBA5E11D-75B4-4C5F-8C87-C279C8EE6BF4}"/>
              </a:ext>
            </a:extLst>
          </p:cNvPr>
          <p:cNvSpPr txBox="1"/>
          <p:nvPr/>
        </p:nvSpPr>
        <p:spPr>
          <a:xfrm>
            <a:off x="9988143" y="259065"/>
            <a:ext cx="2757631" cy="584775"/>
          </a:xfrm>
          <a:prstGeom prst="rect">
            <a:avLst/>
          </a:prstGeom>
          <a:noFill/>
        </p:spPr>
        <p:txBody>
          <a:bodyPr wrap="square" rtlCol="0">
            <a:spAutoFit/>
          </a:bodyPr>
          <a:lstStyle/>
          <a:p>
            <a:r>
              <a:rPr lang="en-US" altLang="zh-CN" sz="3200" dirty="0">
                <a:latin typeface="Arial Rounded MT Bold" panose="020F0704030504030204" pitchFamily="34" charset="0"/>
              </a:rPr>
              <a:t>NANOS</a:t>
            </a:r>
            <a:endParaRPr lang="zh-CN" altLang="en-US" sz="3200" dirty="0">
              <a:latin typeface="Arial Rounded MT Bold" panose="020F0704030504030204" pitchFamily="34" charset="0"/>
            </a:endParaRPr>
          </a:p>
        </p:txBody>
      </p:sp>
      <p:pic>
        <p:nvPicPr>
          <p:cNvPr id="1026" name="Picture 2" descr="@nanovms">
            <a:extLst>
              <a:ext uri="{FF2B5EF4-FFF2-40B4-BE49-F238E27FC236}">
                <a16:creationId xmlns:a16="http://schemas.microsoft.com/office/drawing/2014/main" id="{D8CB60BE-8122-47E0-9F73-64D2803CC8D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974947" y="19414"/>
            <a:ext cx="1064079" cy="1064079"/>
          </a:xfrm>
          <a:prstGeom prst="rect">
            <a:avLst/>
          </a:prstGeom>
          <a:noFill/>
          <a:extLst>
            <a:ext uri="{909E8E84-426E-40DD-AFC4-6F175D3DCCD1}">
              <a14:hiddenFill xmlns:a14="http://schemas.microsoft.com/office/drawing/2010/main">
                <a:solidFill>
                  <a:srgbClr val="FFFFFF"/>
                </a:solidFill>
              </a14:hiddenFill>
            </a:ext>
          </a:extLst>
        </p:spPr>
      </p:pic>
      <p:grpSp>
        <p:nvGrpSpPr>
          <p:cNvPr id="8" name="组合 7">
            <a:extLst>
              <a:ext uri="{FF2B5EF4-FFF2-40B4-BE49-F238E27FC236}">
                <a16:creationId xmlns:a16="http://schemas.microsoft.com/office/drawing/2014/main" id="{7ECED8F4-3DC1-43BC-8965-5BA1B3DA91D5}"/>
              </a:ext>
            </a:extLst>
          </p:cNvPr>
          <p:cNvGrpSpPr/>
          <p:nvPr/>
        </p:nvGrpSpPr>
        <p:grpSpPr>
          <a:xfrm>
            <a:off x="335868" y="211467"/>
            <a:ext cx="9024033" cy="839271"/>
            <a:chOff x="251900" y="151615"/>
            <a:chExt cx="6768025" cy="629453"/>
          </a:xfrm>
        </p:grpSpPr>
        <p:cxnSp>
          <p:nvCxnSpPr>
            <p:cNvPr id="9" name="直接连接符 8">
              <a:extLst>
                <a:ext uri="{FF2B5EF4-FFF2-40B4-BE49-F238E27FC236}">
                  <a16:creationId xmlns:a16="http://schemas.microsoft.com/office/drawing/2014/main" id="{BA106FAF-945A-494C-873B-C87D555BD516}"/>
                </a:ext>
              </a:extLst>
            </p:cNvPr>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73675628-8A1F-4776-B32D-58217A75F103}"/>
                </a:ext>
              </a:extLst>
            </p:cNvPr>
            <p:cNvSpPr/>
            <p:nvPr/>
          </p:nvSpPr>
          <p:spPr>
            <a:xfrm>
              <a:off x="1301160" y="151615"/>
              <a:ext cx="4696238"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设计思路：</a:t>
              </a:r>
              <a:r>
                <a:rPr lang="en-US" altLang="zh-CN"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Unikernel</a:t>
              </a: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选取</a:t>
              </a:r>
            </a:p>
          </p:txBody>
        </p:sp>
        <p:grpSp>
          <p:nvGrpSpPr>
            <p:cNvPr id="11" name="组合 10">
              <a:extLst>
                <a:ext uri="{FF2B5EF4-FFF2-40B4-BE49-F238E27FC236}">
                  <a16:creationId xmlns:a16="http://schemas.microsoft.com/office/drawing/2014/main" id="{647F65F0-C8AD-45BA-AD6B-992B833004C3}"/>
                </a:ext>
              </a:extLst>
            </p:cNvPr>
            <p:cNvGrpSpPr/>
            <p:nvPr/>
          </p:nvGrpSpPr>
          <p:grpSpPr>
            <a:xfrm>
              <a:off x="251900" y="195486"/>
              <a:ext cx="887938" cy="585582"/>
              <a:chOff x="562441" y="531294"/>
              <a:chExt cx="2322326" cy="1531540"/>
            </a:xfrm>
          </p:grpSpPr>
          <p:sp>
            <p:nvSpPr>
              <p:cNvPr id="12" name="圆角矩形 81">
                <a:extLst>
                  <a:ext uri="{FF2B5EF4-FFF2-40B4-BE49-F238E27FC236}">
                    <a16:creationId xmlns:a16="http://schemas.microsoft.com/office/drawing/2014/main" id="{CB86DD4C-F740-45B9-826C-ADBCEF1FFBD3}"/>
                  </a:ext>
                </a:extLst>
              </p:cNvPr>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13" name="圆角矩形 82">
                <a:extLst>
                  <a:ext uri="{FF2B5EF4-FFF2-40B4-BE49-F238E27FC236}">
                    <a16:creationId xmlns:a16="http://schemas.microsoft.com/office/drawing/2014/main" id="{ADACF5CD-05E6-4B6B-AFD5-82E64C42CE03}"/>
                  </a:ext>
                </a:extLst>
              </p:cNvPr>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14" name="圆角矩形 83">
                <a:extLst>
                  <a:ext uri="{FF2B5EF4-FFF2-40B4-BE49-F238E27FC236}">
                    <a16:creationId xmlns:a16="http://schemas.microsoft.com/office/drawing/2014/main" id="{444B1518-CFAD-467D-9F3C-5F99FE53CBBA}"/>
                  </a:ext>
                </a:extLst>
              </p:cNvPr>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15" name="圆角矩形 84">
                <a:extLst>
                  <a:ext uri="{FF2B5EF4-FFF2-40B4-BE49-F238E27FC236}">
                    <a16:creationId xmlns:a16="http://schemas.microsoft.com/office/drawing/2014/main" id="{F89FF5DB-E6D2-4668-A37F-BC80DBE06FFD}"/>
                  </a:ext>
                </a:extLst>
              </p:cNvPr>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16" name="圆角矩形 85">
                <a:extLst>
                  <a:ext uri="{FF2B5EF4-FFF2-40B4-BE49-F238E27FC236}">
                    <a16:creationId xmlns:a16="http://schemas.microsoft.com/office/drawing/2014/main" id="{356F0494-E55C-41D0-BFC0-52FF1EFAB7E6}"/>
                  </a:ext>
                </a:extLst>
              </p:cNvPr>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17" name="文本框 4">
                <a:extLst>
                  <a:ext uri="{FF2B5EF4-FFF2-40B4-BE49-F238E27FC236}">
                    <a16:creationId xmlns:a16="http://schemas.microsoft.com/office/drawing/2014/main" id="{00B5A9FF-2740-42A4-92B7-A4C216B2F2DE}"/>
                  </a:ext>
                </a:extLst>
              </p:cNvPr>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03</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Tree>
    <p:extLst>
      <p:ext uri="{BB962C8B-B14F-4D97-AF65-F5344CB8AC3E}">
        <p14:creationId xmlns:p14="http://schemas.microsoft.com/office/powerpoint/2010/main" val="18892475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3600986"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设计思路：运行流程</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03</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graphicFrame>
        <p:nvGraphicFramePr>
          <p:cNvPr id="17" name="图示 16">
            <a:extLst>
              <a:ext uri="{FF2B5EF4-FFF2-40B4-BE49-F238E27FC236}">
                <a16:creationId xmlns:a16="http://schemas.microsoft.com/office/drawing/2014/main" id="{946DCDF8-713C-4B5B-8C28-FD1DF2BBAEE4}"/>
              </a:ext>
            </a:extLst>
          </p:cNvPr>
          <p:cNvGraphicFramePr/>
          <p:nvPr>
            <p:extLst>
              <p:ext uri="{D42A27DB-BD31-4B8C-83A1-F6EECF244321}">
                <p14:modId xmlns:p14="http://schemas.microsoft.com/office/powerpoint/2010/main" val="3772894320"/>
              </p:ext>
            </p:extLst>
          </p:nvPr>
        </p:nvGraphicFramePr>
        <p:xfrm>
          <a:off x="2471420" y="1073864"/>
          <a:ext cx="7937500" cy="52072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553938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5276925"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设计思路：</a:t>
              </a:r>
              <a:r>
                <a:rPr lang="en-US" altLang="zh-CN"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VirtManager</a:t>
              </a: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架构</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03</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graphicFrame>
        <p:nvGraphicFramePr>
          <p:cNvPr id="14" name="图示 13">
            <a:extLst>
              <a:ext uri="{FF2B5EF4-FFF2-40B4-BE49-F238E27FC236}">
                <a16:creationId xmlns:a16="http://schemas.microsoft.com/office/drawing/2014/main" id="{FDEC587C-8235-49C3-91BB-D9645A827663}"/>
              </a:ext>
            </a:extLst>
          </p:cNvPr>
          <p:cNvGraphicFramePr/>
          <p:nvPr>
            <p:extLst>
              <p:ext uri="{D42A27DB-BD31-4B8C-83A1-F6EECF244321}">
                <p14:modId xmlns:p14="http://schemas.microsoft.com/office/powerpoint/2010/main" val="2225805412"/>
              </p:ext>
            </p:extLst>
          </p:nvPr>
        </p:nvGraphicFramePr>
        <p:xfrm>
          <a:off x="962985" y="1224142"/>
          <a:ext cx="9606054"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31498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6" name="Freeform 5"/>
          <p:cNvSpPr/>
          <p:nvPr/>
        </p:nvSpPr>
        <p:spPr bwMode="auto">
          <a:xfrm>
            <a:off x="966457" y="2149125"/>
            <a:ext cx="2949995" cy="261455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lumMod val="65000"/>
            </a:schemeClr>
          </a:solidFill>
          <a:ln w="15875">
            <a:gradFill flip="none" rotWithShape="1">
              <a:gsLst>
                <a:gs pos="0">
                  <a:schemeClr val="bg1">
                    <a:lumMod val="65000"/>
                  </a:schemeClr>
                </a:gs>
                <a:gs pos="100000">
                  <a:schemeClr val="bg1"/>
                </a:gs>
              </a:gsLst>
              <a:lin ang="2700000" scaled="1"/>
              <a:tileRect/>
            </a:gradFill>
          </a:ln>
          <a:effectLst>
            <a:innerShdw blurRad="114300">
              <a:prstClr val="black"/>
            </a:innerShdw>
          </a:effectLst>
        </p:spPr>
        <p:txBody>
          <a:bodyPr vert="horz" wrap="square" lIns="91440" tIns="45720" rIns="91440" bIns="45720" numCol="1" anchor="t" anchorCtr="0" compatLnSpc="1"/>
          <a:lstStyle/>
          <a:p>
            <a:pPr defTabSz="1219170"/>
            <a:endParaRPr lang="zh-CN" altLang="en-US" sz="2400" dirty="0">
              <a:solidFill>
                <a:srgbClr val="005A9E"/>
              </a:solidFill>
              <a:latin typeface="微软雅黑" panose="020B0503020204020204" pitchFamily="34" charset="-122"/>
              <a:ea typeface="微软雅黑" panose="020B0503020204020204" pitchFamily="34" charset="-122"/>
              <a:cs typeface="+mn-ea"/>
              <a:sym typeface="+mn-lt"/>
            </a:endParaRPr>
          </a:p>
        </p:txBody>
      </p:sp>
      <p:sp>
        <p:nvSpPr>
          <p:cNvPr id="47" name="Freeform 5"/>
          <p:cNvSpPr/>
          <p:nvPr/>
        </p:nvSpPr>
        <p:spPr bwMode="auto">
          <a:xfrm>
            <a:off x="1200468" y="2234987"/>
            <a:ext cx="2949995" cy="261455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61000"/>
                  <a:lumOff val="39000"/>
                </a:schemeClr>
              </a:gs>
              <a:gs pos="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266700" dist="203200" dir="6780000" algn="tl" rotWithShape="0">
              <a:prstClr val="black">
                <a:alpha val="40000"/>
              </a:prstClr>
            </a:outerShdw>
          </a:effectLst>
        </p:spPr>
        <p:txBody>
          <a:bodyPr vert="horz" wrap="square" lIns="91440" tIns="45720" rIns="91440" bIns="45720" numCol="1" anchor="t" anchorCtr="0" compatLnSpc="1"/>
          <a:lstStyle/>
          <a:p>
            <a:pPr defTabSz="1219170"/>
            <a:endParaRPr lang="zh-CN" altLang="en-US" sz="2400" dirty="0">
              <a:solidFill>
                <a:srgbClr val="005A9E"/>
              </a:solidFill>
              <a:latin typeface="微软雅黑" panose="020B0503020204020204" pitchFamily="34" charset="-122"/>
              <a:ea typeface="微软雅黑" panose="020B0503020204020204" pitchFamily="34" charset="-122"/>
              <a:cs typeface="+mn-ea"/>
              <a:sym typeface="+mn-lt"/>
            </a:endParaRPr>
          </a:p>
        </p:txBody>
      </p:sp>
      <p:sp>
        <p:nvSpPr>
          <p:cNvPr id="48" name="矩形 47"/>
          <p:cNvSpPr/>
          <p:nvPr/>
        </p:nvSpPr>
        <p:spPr>
          <a:xfrm>
            <a:off x="1523477" y="2826580"/>
            <a:ext cx="2185008" cy="1046410"/>
          </a:xfrm>
          <a:prstGeom prst="rect">
            <a:avLst/>
          </a:prstGeom>
        </p:spPr>
        <p:txBody>
          <a:bodyPr wrap="square" lIns="121891" tIns="60945" rIns="121891" bIns="60945">
            <a:spAutoFit/>
          </a:bodyPr>
          <a:lstStyle/>
          <a:p>
            <a:pPr algn="ctr" defTabSz="1244569">
              <a:defRPr/>
            </a:pPr>
            <a:r>
              <a:rPr lang="zh-CN" altLang="en-US" sz="6000" b="1" kern="0" dirty="0">
                <a:solidFill>
                  <a:srgbClr val="376092"/>
                </a:solidFill>
                <a:latin typeface="微软雅黑" panose="020B0503020204020204" pitchFamily="34" charset="-122"/>
                <a:ea typeface="微软雅黑" panose="020B0503020204020204" pitchFamily="34" charset="-122"/>
                <a:cs typeface="+mn-ea"/>
                <a:sym typeface="+mn-lt"/>
              </a:rPr>
              <a:t>目录</a:t>
            </a:r>
          </a:p>
        </p:txBody>
      </p:sp>
      <p:sp>
        <p:nvSpPr>
          <p:cNvPr id="49" name="Rectangle 4"/>
          <p:cNvSpPr txBox="1">
            <a:spLocks noChangeArrowheads="1"/>
          </p:cNvSpPr>
          <p:nvPr/>
        </p:nvSpPr>
        <p:spPr bwMode="auto">
          <a:xfrm>
            <a:off x="1519422" y="3750616"/>
            <a:ext cx="2193121" cy="50796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5" tIns="45703" rIns="91405" bIns="45703"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defTabSz="1219170">
              <a:defRPr/>
            </a:pPr>
            <a:r>
              <a:rPr lang="en-US" altLang="zh-CN" sz="2400" kern="0" dirty="0">
                <a:solidFill>
                  <a:prstClr val="black">
                    <a:lumMod val="50000"/>
                    <a:lumOff val="50000"/>
                  </a:prstClr>
                </a:solidFill>
                <a:latin typeface="微软雅黑" panose="020B0503020204020204" pitchFamily="34" charset="-122"/>
                <a:ea typeface="微软雅黑" panose="020B0503020204020204" pitchFamily="34" charset="-122"/>
                <a:cs typeface="+mn-ea"/>
                <a:sym typeface="+mn-lt"/>
              </a:rPr>
              <a:t>CONTENTS</a:t>
            </a:r>
            <a:endParaRPr lang="zh-CN" altLang="en-US" sz="2400" kern="0" dirty="0">
              <a:solidFill>
                <a:prstClr val="black">
                  <a:lumMod val="50000"/>
                  <a:lumOff val="50000"/>
                </a:prstClr>
              </a:solidFill>
              <a:latin typeface="微软雅黑" panose="020B0503020204020204" pitchFamily="34" charset="-122"/>
              <a:ea typeface="微软雅黑" panose="020B0503020204020204" pitchFamily="34" charset="-122"/>
              <a:cs typeface="+mn-ea"/>
              <a:sym typeface="+mn-lt"/>
            </a:endParaRPr>
          </a:p>
        </p:txBody>
      </p:sp>
      <p:grpSp>
        <p:nvGrpSpPr>
          <p:cNvPr id="6" name="组合 5"/>
          <p:cNvGrpSpPr/>
          <p:nvPr/>
        </p:nvGrpSpPr>
        <p:grpSpPr>
          <a:xfrm>
            <a:off x="5350949" y="979203"/>
            <a:ext cx="5065872" cy="687416"/>
            <a:chOff x="3852992" y="849029"/>
            <a:chExt cx="3799404" cy="515562"/>
          </a:xfrm>
        </p:grpSpPr>
        <p:sp>
          <p:nvSpPr>
            <p:cNvPr id="4" name="矩形 3"/>
            <p:cNvSpPr/>
            <p:nvPr/>
          </p:nvSpPr>
          <p:spPr>
            <a:xfrm>
              <a:off x="4099343" y="854782"/>
              <a:ext cx="3553053" cy="504056"/>
            </a:xfrm>
            <a:prstGeom prst="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42" name="Rectangle 7"/>
            <p:cNvSpPr>
              <a:spLocks noChangeArrowheads="1"/>
            </p:cNvSpPr>
            <p:nvPr/>
          </p:nvSpPr>
          <p:spPr bwMode="auto">
            <a:xfrm>
              <a:off x="4608004" y="926324"/>
              <a:ext cx="2484276" cy="377074"/>
            </a:xfrm>
            <a:prstGeom prst="rect">
              <a:avLst/>
            </a:prstGeom>
            <a:noFill/>
            <a:ln w="9525">
              <a:noFill/>
              <a:miter lim="800000"/>
            </a:ln>
          </p:spPr>
          <p:txBody>
            <a:bodyPr wrap="square" lIns="91440" tIns="45720" rIns="91440" bIns="45720">
              <a:spAutoFit/>
            </a:bodyPr>
            <a:lstStyle/>
            <a:p>
              <a:pPr defTabSz="1218323">
                <a:defRPr/>
              </a:pPr>
              <a:r>
                <a:rPr lang="zh-CN" altLang="en-US" sz="2667" kern="0" dirty="0">
                  <a:solidFill>
                    <a:prstClr val="black">
                      <a:lumMod val="75000"/>
                      <a:lumOff val="25000"/>
                    </a:prstClr>
                  </a:solidFill>
                  <a:latin typeface="微软雅黑" panose="020B0503020204020204" pitchFamily="34" charset="-122"/>
                  <a:ea typeface="微软雅黑" panose="020B0503020204020204" pitchFamily="34" charset="-122"/>
                  <a:cs typeface="+mn-ea"/>
                  <a:sym typeface="+mn-lt"/>
                </a:rPr>
                <a:t>项目背景</a:t>
              </a:r>
            </a:p>
          </p:txBody>
        </p:sp>
        <p:grpSp>
          <p:nvGrpSpPr>
            <p:cNvPr id="5" name="组合 4"/>
            <p:cNvGrpSpPr/>
            <p:nvPr/>
          </p:nvGrpSpPr>
          <p:grpSpPr>
            <a:xfrm>
              <a:off x="3852992" y="849029"/>
              <a:ext cx="515562" cy="515562"/>
              <a:chOff x="3852992" y="854501"/>
              <a:chExt cx="515562" cy="515562"/>
            </a:xfrm>
          </p:grpSpPr>
          <p:sp>
            <p:nvSpPr>
              <p:cNvPr id="66" name="圆角矩形 65"/>
              <p:cNvSpPr/>
              <p:nvPr/>
            </p:nvSpPr>
            <p:spPr>
              <a:xfrm rot="2700000">
                <a:off x="3852992" y="854501"/>
                <a:ext cx="515562" cy="515562"/>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53" name="Rectangle 7"/>
              <p:cNvSpPr>
                <a:spLocks noChangeArrowheads="1"/>
              </p:cNvSpPr>
              <p:nvPr/>
            </p:nvSpPr>
            <p:spPr bwMode="auto">
              <a:xfrm>
                <a:off x="3923928" y="862866"/>
                <a:ext cx="352500" cy="484748"/>
              </a:xfrm>
              <a:prstGeom prst="rect">
                <a:avLst/>
              </a:prstGeom>
              <a:noFill/>
              <a:ln w="9525">
                <a:noFill/>
                <a:miter lim="800000"/>
              </a:ln>
            </p:spPr>
            <p:txBody>
              <a:bodyPr wrap="none" lIns="91440" tIns="45720" rIns="91440" bIns="45720">
                <a:spAutoFit/>
              </a:bodyPr>
              <a:lstStyle/>
              <a:p>
                <a:pPr defTabSz="1219170"/>
                <a:r>
                  <a:rPr lang="en-US" altLang="zh-CN" sz="3600" b="1" dirty="0">
                    <a:solidFill>
                      <a:prstClr val="white"/>
                    </a:solidFill>
                    <a:latin typeface="微软雅黑" panose="020B0503020204020204" pitchFamily="34" charset="-122"/>
                    <a:ea typeface="微软雅黑" panose="020B0503020204020204" pitchFamily="34" charset="-122"/>
                    <a:cs typeface="+mn-ea"/>
                    <a:sym typeface="+mn-lt"/>
                  </a:rPr>
                  <a:t>1</a:t>
                </a:r>
                <a:endParaRPr lang="zh-CN" altLang="en-US" sz="3600" b="1" dirty="0">
                  <a:solidFill>
                    <a:prstClr val="white"/>
                  </a:solidFill>
                  <a:latin typeface="微软雅黑" panose="020B0503020204020204" pitchFamily="34" charset="-122"/>
                  <a:ea typeface="微软雅黑" panose="020B0503020204020204" pitchFamily="34" charset="-122"/>
                  <a:cs typeface="+mn-ea"/>
                  <a:sym typeface="+mn-lt"/>
                </a:endParaRPr>
              </a:p>
            </p:txBody>
          </p:sp>
        </p:grpSp>
      </p:grpSp>
      <p:grpSp>
        <p:nvGrpSpPr>
          <p:cNvPr id="67" name="组合 66"/>
          <p:cNvGrpSpPr/>
          <p:nvPr/>
        </p:nvGrpSpPr>
        <p:grpSpPr>
          <a:xfrm>
            <a:off x="5349519" y="2121181"/>
            <a:ext cx="5065872" cy="687416"/>
            <a:chOff x="3852992" y="849029"/>
            <a:chExt cx="3799404" cy="515562"/>
          </a:xfrm>
        </p:grpSpPr>
        <p:sp>
          <p:nvSpPr>
            <p:cNvPr id="68" name="矩形 67"/>
            <p:cNvSpPr/>
            <p:nvPr/>
          </p:nvSpPr>
          <p:spPr>
            <a:xfrm>
              <a:off x="4099343" y="854782"/>
              <a:ext cx="3553053" cy="504056"/>
            </a:xfrm>
            <a:prstGeom prst="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69" name="Rectangle 7"/>
            <p:cNvSpPr>
              <a:spLocks noChangeArrowheads="1"/>
            </p:cNvSpPr>
            <p:nvPr/>
          </p:nvSpPr>
          <p:spPr bwMode="auto">
            <a:xfrm>
              <a:off x="4608004" y="926324"/>
              <a:ext cx="2484276" cy="377074"/>
            </a:xfrm>
            <a:prstGeom prst="rect">
              <a:avLst/>
            </a:prstGeom>
            <a:noFill/>
            <a:ln w="9525">
              <a:noFill/>
              <a:miter lim="800000"/>
            </a:ln>
          </p:spPr>
          <p:txBody>
            <a:bodyPr wrap="square" lIns="91440" tIns="45720" rIns="91440" bIns="45720">
              <a:spAutoFit/>
            </a:bodyPr>
            <a:lstStyle/>
            <a:p>
              <a:pPr defTabSz="1218323">
                <a:defRPr/>
              </a:pPr>
              <a:r>
                <a:rPr lang="zh-CN" altLang="en-US" sz="2667" kern="0" dirty="0">
                  <a:solidFill>
                    <a:prstClr val="black">
                      <a:lumMod val="75000"/>
                      <a:lumOff val="25000"/>
                    </a:prstClr>
                  </a:solidFill>
                  <a:latin typeface="微软雅黑" panose="020B0503020204020204" pitchFamily="34" charset="-122"/>
                  <a:ea typeface="微软雅黑" panose="020B0503020204020204" pitchFamily="34" charset="-122"/>
                  <a:cs typeface="+mn-ea"/>
                  <a:sym typeface="+mn-lt"/>
                </a:rPr>
                <a:t>项目介绍</a:t>
              </a:r>
            </a:p>
          </p:txBody>
        </p:sp>
        <p:grpSp>
          <p:nvGrpSpPr>
            <p:cNvPr id="70" name="组合 69"/>
            <p:cNvGrpSpPr/>
            <p:nvPr/>
          </p:nvGrpSpPr>
          <p:grpSpPr>
            <a:xfrm>
              <a:off x="3852992" y="849029"/>
              <a:ext cx="515562" cy="515562"/>
              <a:chOff x="3852992" y="854501"/>
              <a:chExt cx="515562" cy="515562"/>
            </a:xfrm>
          </p:grpSpPr>
          <p:sp>
            <p:nvSpPr>
              <p:cNvPr id="71" name="圆角矩形 70"/>
              <p:cNvSpPr/>
              <p:nvPr/>
            </p:nvSpPr>
            <p:spPr>
              <a:xfrm rot="2700000">
                <a:off x="3852992" y="854501"/>
                <a:ext cx="515562" cy="515562"/>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72" name="Rectangle 7"/>
              <p:cNvSpPr>
                <a:spLocks noChangeArrowheads="1"/>
              </p:cNvSpPr>
              <p:nvPr/>
            </p:nvSpPr>
            <p:spPr bwMode="auto">
              <a:xfrm>
                <a:off x="3923928" y="862866"/>
                <a:ext cx="352500" cy="484748"/>
              </a:xfrm>
              <a:prstGeom prst="rect">
                <a:avLst/>
              </a:prstGeom>
              <a:noFill/>
              <a:ln w="9525">
                <a:noFill/>
                <a:miter lim="800000"/>
              </a:ln>
            </p:spPr>
            <p:txBody>
              <a:bodyPr wrap="none" lIns="91440" tIns="45720" rIns="91440" bIns="45720">
                <a:spAutoFit/>
              </a:bodyPr>
              <a:lstStyle/>
              <a:p>
                <a:pPr defTabSz="1219170"/>
                <a:r>
                  <a:rPr lang="en-US" altLang="zh-CN" sz="3600" b="1" dirty="0">
                    <a:solidFill>
                      <a:prstClr val="white"/>
                    </a:solidFill>
                    <a:latin typeface="微软雅黑" panose="020B0503020204020204" pitchFamily="34" charset="-122"/>
                    <a:ea typeface="微软雅黑" panose="020B0503020204020204" pitchFamily="34" charset="-122"/>
                    <a:cs typeface="+mn-ea"/>
                    <a:sym typeface="+mn-lt"/>
                  </a:rPr>
                  <a:t>2</a:t>
                </a:r>
                <a:endParaRPr lang="zh-CN" altLang="en-US" sz="3600" b="1" dirty="0">
                  <a:solidFill>
                    <a:prstClr val="white"/>
                  </a:solidFill>
                  <a:latin typeface="微软雅黑" panose="020B0503020204020204" pitchFamily="34" charset="-122"/>
                  <a:ea typeface="微软雅黑" panose="020B0503020204020204" pitchFamily="34" charset="-122"/>
                  <a:cs typeface="+mn-ea"/>
                  <a:sym typeface="+mn-lt"/>
                </a:endParaRPr>
              </a:p>
            </p:txBody>
          </p:sp>
        </p:grpSp>
      </p:grpSp>
      <p:grpSp>
        <p:nvGrpSpPr>
          <p:cNvPr id="73" name="组合 72"/>
          <p:cNvGrpSpPr/>
          <p:nvPr/>
        </p:nvGrpSpPr>
        <p:grpSpPr>
          <a:xfrm>
            <a:off x="5350949" y="3164864"/>
            <a:ext cx="5065872" cy="687416"/>
            <a:chOff x="3852992" y="849029"/>
            <a:chExt cx="3799404" cy="515562"/>
          </a:xfrm>
        </p:grpSpPr>
        <p:sp>
          <p:nvSpPr>
            <p:cNvPr id="74" name="矩形 73"/>
            <p:cNvSpPr/>
            <p:nvPr/>
          </p:nvSpPr>
          <p:spPr>
            <a:xfrm>
              <a:off x="4099343" y="854782"/>
              <a:ext cx="3553053" cy="504056"/>
            </a:xfrm>
            <a:prstGeom prst="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75" name="Rectangle 7"/>
            <p:cNvSpPr>
              <a:spLocks noChangeArrowheads="1"/>
            </p:cNvSpPr>
            <p:nvPr/>
          </p:nvSpPr>
          <p:spPr bwMode="auto">
            <a:xfrm>
              <a:off x="4608004" y="926324"/>
              <a:ext cx="2484276" cy="377074"/>
            </a:xfrm>
            <a:prstGeom prst="rect">
              <a:avLst/>
            </a:prstGeom>
            <a:noFill/>
            <a:ln w="9525">
              <a:noFill/>
              <a:miter lim="800000"/>
            </a:ln>
          </p:spPr>
          <p:txBody>
            <a:bodyPr wrap="square" lIns="91440" tIns="45720" rIns="91440" bIns="45720">
              <a:spAutoFit/>
            </a:bodyPr>
            <a:lstStyle/>
            <a:p>
              <a:pPr defTabSz="1218323">
                <a:defRPr/>
              </a:pPr>
              <a:r>
                <a:rPr lang="zh-CN" altLang="en-US" sz="2667" kern="0" dirty="0">
                  <a:solidFill>
                    <a:prstClr val="black">
                      <a:lumMod val="75000"/>
                      <a:lumOff val="25000"/>
                    </a:prstClr>
                  </a:solidFill>
                  <a:latin typeface="微软雅黑" panose="020B0503020204020204" pitchFamily="34" charset="-122"/>
                  <a:ea typeface="微软雅黑" panose="020B0503020204020204" pitchFamily="34" charset="-122"/>
                  <a:cs typeface="+mn-ea"/>
                  <a:sym typeface="+mn-lt"/>
                </a:rPr>
                <a:t>设计思路</a:t>
              </a:r>
            </a:p>
          </p:txBody>
        </p:sp>
        <p:grpSp>
          <p:nvGrpSpPr>
            <p:cNvPr id="76" name="组合 75"/>
            <p:cNvGrpSpPr/>
            <p:nvPr/>
          </p:nvGrpSpPr>
          <p:grpSpPr>
            <a:xfrm>
              <a:off x="3852992" y="849029"/>
              <a:ext cx="515562" cy="515562"/>
              <a:chOff x="3852992" y="854501"/>
              <a:chExt cx="515562" cy="515562"/>
            </a:xfrm>
          </p:grpSpPr>
          <p:sp>
            <p:nvSpPr>
              <p:cNvPr id="77" name="圆角矩形 76"/>
              <p:cNvSpPr/>
              <p:nvPr/>
            </p:nvSpPr>
            <p:spPr>
              <a:xfrm rot="2700000">
                <a:off x="3852992" y="854501"/>
                <a:ext cx="515562" cy="515562"/>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78" name="Rectangle 7"/>
              <p:cNvSpPr>
                <a:spLocks noChangeArrowheads="1"/>
              </p:cNvSpPr>
              <p:nvPr/>
            </p:nvSpPr>
            <p:spPr bwMode="auto">
              <a:xfrm>
                <a:off x="3923928" y="862866"/>
                <a:ext cx="352500" cy="484748"/>
              </a:xfrm>
              <a:prstGeom prst="rect">
                <a:avLst/>
              </a:prstGeom>
              <a:noFill/>
              <a:ln w="9525">
                <a:noFill/>
                <a:miter lim="800000"/>
              </a:ln>
            </p:spPr>
            <p:txBody>
              <a:bodyPr wrap="none" lIns="91440" tIns="45720" rIns="91440" bIns="45720">
                <a:spAutoFit/>
              </a:bodyPr>
              <a:lstStyle/>
              <a:p>
                <a:pPr defTabSz="1219170"/>
                <a:r>
                  <a:rPr lang="en-US" altLang="zh-CN" sz="3600" b="1" dirty="0">
                    <a:solidFill>
                      <a:prstClr val="white"/>
                    </a:solidFill>
                    <a:latin typeface="微软雅黑" panose="020B0503020204020204" pitchFamily="34" charset="-122"/>
                    <a:ea typeface="微软雅黑" panose="020B0503020204020204" pitchFamily="34" charset="-122"/>
                    <a:cs typeface="+mn-ea"/>
                    <a:sym typeface="+mn-lt"/>
                  </a:rPr>
                  <a:t>3</a:t>
                </a:r>
                <a:endParaRPr lang="zh-CN" altLang="en-US" sz="3600" b="1" dirty="0">
                  <a:solidFill>
                    <a:prstClr val="white"/>
                  </a:solidFill>
                  <a:latin typeface="微软雅黑" panose="020B0503020204020204" pitchFamily="34" charset="-122"/>
                  <a:ea typeface="微软雅黑" panose="020B0503020204020204" pitchFamily="34" charset="-122"/>
                  <a:cs typeface="+mn-ea"/>
                  <a:sym typeface="+mn-lt"/>
                </a:endParaRPr>
              </a:p>
            </p:txBody>
          </p:sp>
        </p:grpSp>
      </p:grpSp>
      <p:grpSp>
        <p:nvGrpSpPr>
          <p:cNvPr id="24" name="组合 23">
            <a:extLst>
              <a:ext uri="{FF2B5EF4-FFF2-40B4-BE49-F238E27FC236}">
                <a16:creationId xmlns:a16="http://schemas.microsoft.com/office/drawing/2014/main" id="{24461203-10E2-4DE1-BC90-6B4E7F26466A}"/>
              </a:ext>
            </a:extLst>
          </p:cNvPr>
          <p:cNvGrpSpPr/>
          <p:nvPr/>
        </p:nvGrpSpPr>
        <p:grpSpPr>
          <a:xfrm>
            <a:off x="5349519" y="4216217"/>
            <a:ext cx="5065872" cy="687416"/>
            <a:chOff x="3852992" y="849029"/>
            <a:chExt cx="3799404" cy="515562"/>
          </a:xfrm>
        </p:grpSpPr>
        <p:sp>
          <p:nvSpPr>
            <p:cNvPr id="25" name="矩形 24">
              <a:extLst>
                <a:ext uri="{FF2B5EF4-FFF2-40B4-BE49-F238E27FC236}">
                  <a16:creationId xmlns:a16="http://schemas.microsoft.com/office/drawing/2014/main" id="{2B3FCE53-359F-4DDF-B34A-E8F855730DE5}"/>
                </a:ext>
              </a:extLst>
            </p:cNvPr>
            <p:cNvSpPr/>
            <p:nvPr/>
          </p:nvSpPr>
          <p:spPr>
            <a:xfrm>
              <a:off x="4099343" y="854782"/>
              <a:ext cx="3553053" cy="504056"/>
            </a:xfrm>
            <a:prstGeom prst="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6" name="Rectangle 7">
              <a:extLst>
                <a:ext uri="{FF2B5EF4-FFF2-40B4-BE49-F238E27FC236}">
                  <a16:creationId xmlns:a16="http://schemas.microsoft.com/office/drawing/2014/main" id="{2AC395A1-C962-404D-8FF5-6D27436A374C}"/>
                </a:ext>
              </a:extLst>
            </p:cNvPr>
            <p:cNvSpPr>
              <a:spLocks noChangeArrowheads="1"/>
            </p:cNvSpPr>
            <p:nvPr/>
          </p:nvSpPr>
          <p:spPr bwMode="auto">
            <a:xfrm>
              <a:off x="4608004" y="926324"/>
              <a:ext cx="2784269" cy="377074"/>
            </a:xfrm>
            <a:prstGeom prst="rect">
              <a:avLst/>
            </a:prstGeom>
            <a:noFill/>
            <a:ln w="9525">
              <a:noFill/>
              <a:miter lim="800000"/>
            </a:ln>
          </p:spPr>
          <p:txBody>
            <a:bodyPr wrap="square" lIns="91440" tIns="45720" rIns="91440" bIns="45720">
              <a:spAutoFit/>
            </a:bodyPr>
            <a:lstStyle/>
            <a:p>
              <a:pPr defTabSz="1218323">
                <a:defRPr/>
              </a:pPr>
              <a:r>
                <a:rPr lang="zh-CN" altLang="en-US" sz="2667" kern="0" dirty="0">
                  <a:solidFill>
                    <a:prstClr val="black">
                      <a:lumMod val="75000"/>
                      <a:lumOff val="25000"/>
                    </a:prstClr>
                  </a:solidFill>
                  <a:latin typeface="微软雅黑" panose="020B0503020204020204" pitchFamily="34" charset="-122"/>
                  <a:ea typeface="微软雅黑" panose="020B0503020204020204" pitchFamily="34" charset="-122"/>
                  <a:cs typeface="+mn-ea"/>
                  <a:sym typeface="+mn-lt"/>
                </a:rPr>
                <a:t>实现效果</a:t>
              </a:r>
            </a:p>
          </p:txBody>
        </p:sp>
        <p:grpSp>
          <p:nvGrpSpPr>
            <p:cNvPr id="27" name="组合 26">
              <a:extLst>
                <a:ext uri="{FF2B5EF4-FFF2-40B4-BE49-F238E27FC236}">
                  <a16:creationId xmlns:a16="http://schemas.microsoft.com/office/drawing/2014/main" id="{E74C1D00-42D8-4661-B789-D50D5298DF70}"/>
                </a:ext>
              </a:extLst>
            </p:cNvPr>
            <p:cNvGrpSpPr/>
            <p:nvPr/>
          </p:nvGrpSpPr>
          <p:grpSpPr>
            <a:xfrm>
              <a:off x="3852992" y="849029"/>
              <a:ext cx="515562" cy="515562"/>
              <a:chOff x="3852992" y="854501"/>
              <a:chExt cx="515562" cy="515562"/>
            </a:xfrm>
          </p:grpSpPr>
          <p:sp>
            <p:nvSpPr>
              <p:cNvPr id="28" name="圆角矩形 65">
                <a:extLst>
                  <a:ext uri="{FF2B5EF4-FFF2-40B4-BE49-F238E27FC236}">
                    <a16:creationId xmlns:a16="http://schemas.microsoft.com/office/drawing/2014/main" id="{A157EBA0-BAA3-45BB-9B3A-3DF08C586259}"/>
                  </a:ext>
                </a:extLst>
              </p:cNvPr>
              <p:cNvSpPr/>
              <p:nvPr/>
            </p:nvSpPr>
            <p:spPr>
              <a:xfrm rot="2700000">
                <a:off x="3852992" y="854501"/>
                <a:ext cx="515562" cy="515562"/>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29" name="Rectangle 7">
                <a:extLst>
                  <a:ext uri="{FF2B5EF4-FFF2-40B4-BE49-F238E27FC236}">
                    <a16:creationId xmlns:a16="http://schemas.microsoft.com/office/drawing/2014/main" id="{FEF7BC0B-C6A4-42CD-9775-59667A941383}"/>
                  </a:ext>
                </a:extLst>
              </p:cNvPr>
              <p:cNvSpPr>
                <a:spLocks noChangeArrowheads="1"/>
              </p:cNvSpPr>
              <p:nvPr/>
            </p:nvSpPr>
            <p:spPr bwMode="auto">
              <a:xfrm>
                <a:off x="3923928" y="862866"/>
                <a:ext cx="352500" cy="484748"/>
              </a:xfrm>
              <a:prstGeom prst="rect">
                <a:avLst/>
              </a:prstGeom>
              <a:noFill/>
              <a:ln w="9525">
                <a:noFill/>
                <a:miter lim="800000"/>
              </a:ln>
            </p:spPr>
            <p:txBody>
              <a:bodyPr wrap="none" lIns="91440" tIns="45720" rIns="91440" bIns="45720">
                <a:spAutoFit/>
              </a:bodyPr>
              <a:lstStyle/>
              <a:p>
                <a:pPr defTabSz="1219170"/>
                <a:r>
                  <a:rPr lang="en-US" altLang="zh-CN" sz="3600" b="1" dirty="0">
                    <a:solidFill>
                      <a:prstClr val="white"/>
                    </a:solidFill>
                    <a:latin typeface="微软雅黑" panose="020B0503020204020204" pitchFamily="34" charset="-122"/>
                    <a:ea typeface="微软雅黑" panose="020B0503020204020204" pitchFamily="34" charset="-122"/>
                    <a:cs typeface="+mn-ea"/>
                    <a:sym typeface="+mn-lt"/>
                  </a:rPr>
                  <a:t>4</a:t>
                </a:r>
                <a:endParaRPr lang="zh-CN" altLang="en-US" sz="3600" b="1" dirty="0">
                  <a:solidFill>
                    <a:prstClr val="white"/>
                  </a:solidFill>
                  <a:latin typeface="微软雅黑" panose="020B0503020204020204" pitchFamily="34" charset="-122"/>
                  <a:ea typeface="微软雅黑" panose="020B0503020204020204" pitchFamily="34" charset="-122"/>
                  <a:cs typeface="+mn-ea"/>
                  <a:sym typeface="+mn-lt"/>
                </a:endParaRPr>
              </a:p>
            </p:txBody>
          </p:sp>
        </p:grpSp>
      </p:grpSp>
      <p:grpSp>
        <p:nvGrpSpPr>
          <p:cNvPr id="30" name="组合 29">
            <a:extLst>
              <a:ext uri="{FF2B5EF4-FFF2-40B4-BE49-F238E27FC236}">
                <a16:creationId xmlns:a16="http://schemas.microsoft.com/office/drawing/2014/main" id="{2325BBC6-4794-4101-B07E-520B5725D72B}"/>
              </a:ext>
            </a:extLst>
          </p:cNvPr>
          <p:cNvGrpSpPr/>
          <p:nvPr/>
        </p:nvGrpSpPr>
        <p:grpSpPr>
          <a:xfrm>
            <a:off x="5349519" y="5275241"/>
            <a:ext cx="5065872" cy="687416"/>
            <a:chOff x="3852992" y="849029"/>
            <a:chExt cx="3799404" cy="515562"/>
          </a:xfrm>
        </p:grpSpPr>
        <p:sp>
          <p:nvSpPr>
            <p:cNvPr id="31" name="矩形 30">
              <a:extLst>
                <a:ext uri="{FF2B5EF4-FFF2-40B4-BE49-F238E27FC236}">
                  <a16:creationId xmlns:a16="http://schemas.microsoft.com/office/drawing/2014/main" id="{8EE55238-792E-4B53-BE59-8959AE54A05D}"/>
                </a:ext>
              </a:extLst>
            </p:cNvPr>
            <p:cNvSpPr/>
            <p:nvPr/>
          </p:nvSpPr>
          <p:spPr>
            <a:xfrm>
              <a:off x="4099343" y="854782"/>
              <a:ext cx="3553053" cy="504056"/>
            </a:xfrm>
            <a:prstGeom prst="rect">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32" name="Rectangle 7">
              <a:extLst>
                <a:ext uri="{FF2B5EF4-FFF2-40B4-BE49-F238E27FC236}">
                  <a16:creationId xmlns:a16="http://schemas.microsoft.com/office/drawing/2014/main" id="{1CC2E0B4-E593-4114-BAEB-D45281C50560}"/>
                </a:ext>
              </a:extLst>
            </p:cNvPr>
            <p:cNvSpPr>
              <a:spLocks noChangeArrowheads="1"/>
            </p:cNvSpPr>
            <p:nvPr/>
          </p:nvSpPr>
          <p:spPr bwMode="auto">
            <a:xfrm>
              <a:off x="4608004" y="926324"/>
              <a:ext cx="2784269" cy="377074"/>
            </a:xfrm>
            <a:prstGeom prst="rect">
              <a:avLst/>
            </a:prstGeom>
            <a:noFill/>
            <a:ln w="9525">
              <a:noFill/>
              <a:miter lim="800000"/>
            </a:ln>
          </p:spPr>
          <p:txBody>
            <a:bodyPr wrap="square" lIns="91440" tIns="45720" rIns="91440" bIns="45720">
              <a:spAutoFit/>
            </a:bodyPr>
            <a:lstStyle/>
            <a:p>
              <a:pPr defTabSz="1218323">
                <a:defRPr/>
              </a:pPr>
              <a:r>
                <a:rPr lang="zh-CN" altLang="en-US" sz="2667" kern="0" dirty="0">
                  <a:solidFill>
                    <a:prstClr val="black">
                      <a:lumMod val="75000"/>
                      <a:lumOff val="25000"/>
                    </a:prstClr>
                  </a:solidFill>
                  <a:latin typeface="微软雅黑" panose="020B0503020204020204" pitchFamily="34" charset="-122"/>
                  <a:ea typeface="微软雅黑" panose="020B0503020204020204" pitchFamily="34" charset="-122"/>
                  <a:cs typeface="+mn-ea"/>
                  <a:sym typeface="+mn-lt"/>
                </a:rPr>
                <a:t>总结</a:t>
              </a:r>
            </a:p>
          </p:txBody>
        </p:sp>
        <p:grpSp>
          <p:nvGrpSpPr>
            <p:cNvPr id="33" name="组合 32">
              <a:extLst>
                <a:ext uri="{FF2B5EF4-FFF2-40B4-BE49-F238E27FC236}">
                  <a16:creationId xmlns:a16="http://schemas.microsoft.com/office/drawing/2014/main" id="{0178F465-C1E5-495A-8F69-14FCC4B35E62}"/>
                </a:ext>
              </a:extLst>
            </p:cNvPr>
            <p:cNvGrpSpPr/>
            <p:nvPr/>
          </p:nvGrpSpPr>
          <p:grpSpPr>
            <a:xfrm>
              <a:off x="3852992" y="849029"/>
              <a:ext cx="515562" cy="515562"/>
              <a:chOff x="3852992" y="854501"/>
              <a:chExt cx="515562" cy="515562"/>
            </a:xfrm>
          </p:grpSpPr>
          <p:sp>
            <p:nvSpPr>
              <p:cNvPr id="34" name="圆角矩形 65">
                <a:extLst>
                  <a:ext uri="{FF2B5EF4-FFF2-40B4-BE49-F238E27FC236}">
                    <a16:creationId xmlns:a16="http://schemas.microsoft.com/office/drawing/2014/main" id="{6CACFF70-FFEE-43F7-A25D-3C129DD9AA07}"/>
                  </a:ext>
                </a:extLst>
              </p:cNvPr>
              <p:cNvSpPr/>
              <p:nvPr/>
            </p:nvSpPr>
            <p:spPr>
              <a:xfrm rot="2700000">
                <a:off x="3852992" y="854501"/>
                <a:ext cx="515562" cy="515562"/>
              </a:xfrm>
              <a:prstGeom prst="roundRect">
                <a:avLst>
                  <a:gd name="adj" fmla="val 4810"/>
                </a:avLst>
              </a:prstGeom>
              <a:solidFill>
                <a:schemeClr val="accent1">
                  <a:lumMod val="75000"/>
                </a:schemeClr>
              </a:solidFill>
              <a:ln>
                <a:noFill/>
              </a:ln>
              <a:effectLst>
                <a:outerShdw blurRad="139700" dist="1397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zh-CN" altLang="en-US" sz="2400" dirty="0">
                  <a:solidFill>
                    <a:prstClr val="white"/>
                  </a:solidFill>
                  <a:latin typeface="微软雅黑" panose="020B0503020204020204" pitchFamily="34" charset="-122"/>
                  <a:ea typeface="微软雅黑" panose="020B0503020204020204" pitchFamily="34" charset="-122"/>
                  <a:cs typeface="+mn-ea"/>
                  <a:sym typeface="+mn-lt"/>
                </a:endParaRPr>
              </a:p>
            </p:txBody>
          </p:sp>
          <p:sp>
            <p:nvSpPr>
              <p:cNvPr id="35" name="Rectangle 7">
                <a:extLst>
                  <a:ext uri="{FF2B5EF4-FFF2-40B4-BE49-F238E27FC236}">
                    <a16:creationId xmlns:a16="http://schemas.microsoft.com/office/drawing/2014/main" id="{5F89EB8C-9846-40D7-B1C8-AD93D93C9D47}"/>
                  </a:ext>
                </a:extLst>
              </p:cNvPr>
              <p:cNvSpPr>
                <a:spLocks noChangeArrowheads="1"/>
              </p:cNvSpPr>
              <p:nvPr/>
            </p:nvSpPr>
            <p:spPr bwMode="auto">
              <a:xfrm>
                <a:off x="3923928" y="862866"/>
                <a:ext cx="352500" cy="484748"/>
              </a:xfrm>
              <a:prstGeom prst="rect">
                <a:avLst/>
              </a:prstGeom>
              <a:noFill/>
              <a:ln w="9525">
                <a:noFill/>
                <a:miter lim="800000"/>
              </a:ln>
            </p:spPr>
            <p:txBody>
              <a:bodyPr wrap="none" lIns="91440" tIns="45720" rIns="91440" bIns="45720">
                <a:spAutoFit/>
              </a:bodyPr>
              <a:lstStyle/>
              <a:p>
                <a:pPr defTabSz="1219170"/>
                <a:r>
                  <a:rPr lang="en-US" altLang="zh-CN" sz="3600" b="1" dirty="0">
                    <a:solidFill>
                      <a:prstClr val="white"/>
                    </a:solidFill>
                    <a:latin typeface="微软雅黑" panose="020B0503020204020204" pitchFamily="34" charset="-122"/>
                    <a:ea typeface="微软雅黑" panose="020B0503020204020204" pitchFamily="34" charset="-122"/>
                    <a:cs typeface="+mn-ea"/>
                    <a:sym typeface="+mn-lt"/>
                  </a:rPr>
                  <a:t>5</a:t>
                </a:r>
                <a:endParaRPr lang="zh-CN" altLang="en-US" sz="3600" b="1" dirty="0">
                  <a:solidFill>
                    <a:prstClr val="white"/>
                  </a:solidFill>
                  <a:latin typeface="微软雅黑" panose="020B0503020204020204" pitchFamily="34" charset="-122"/>
                  <a:ea typeface="微软雅黑" panose="020B0503020204020204" pitchFamily="34" charset="-122"/>
                  <a:cs typeface="+mn-ea"/>
                  <a:sym typeface="+mn-lt"/>
                </a:endParaRPr>
              </a:p>
            </p:txBody>
          </p:sp>
        </p:grpSp>
      </p:grpSp>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animEffect transition="in" filter="fade">
                                          <p:cBhvr>
                                            <p:cTn id="9" dur="500"/>
                                            <p:tgtEl>
                                              <p:spTgt spid="46"/>
                                            </p:tgtEl>
                                          </p:cBhvr>
                                        </p:animEffect>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 calcmode="lin" valueType="num">
                                          <p:cBhvr>
                                            <p:cTn id="13" dur="1000" fill="hold"/>
                                            <p:tgtEl>
                                              <p:spTgt spid="47"/>
                                            </p:tgtEl>
                                            <p:attrNameLst>
                                              <p:attrName>ppt_w</p:attrName>
                                            </p:attrNameLst>
                                          </p:cBhvr>
                                          <p:tavLst>
                                            <p:tav tm="0">
                                              <p:val>
                                                <p:fltVal val="0"/>
                                              </p:val>
                                            </p:tav>
                                            <p:tav tm="100000">
                                              <p:val>
                                                <p:strVal val="#ppt_w"/>
                                              </p:val>
                                            </p:tav>
                                          </p:tavLst>
                                        </p:anim>
                                        <p:anim calcmode="lin" valueType="num">
                                          <p:cBhvr>
                                            <p:cTn id="14" dur="1000" fill="hold"/>
                                            <p:tgtEl>
                                              <p:spTgt spid="47"/>
                                            </p:tgtEl>
                                            <p:attrNameLst>
                                              <p:attrName>ppt_h</p:attrName>
                                            </p:attrNameLst>
                                          </p:cBhvr>
                                          <p:tavLst>
                                            <p:tav tm="0">
                                              <p:val>
                                                <p:fltVal val="0"/>
                                              </p:val>
                                            </p:tav>
                                            <p:tav tm="100000">
                                              <p:val>
                                                <p:strVal val="#ppt_h"/>
                                              </p:val>
                                            </p:tav>
                                          </p:tavLst>
                                        </p:anim>
                                        <p:anim calcmode="lin" valueType="num">
                                          <p:cBhvr>
                                            <p:cTn id="15" dur="1000" fill="hold"/>
                                            <p:tgtEl>
                                              <p:spTgt spid="47"/>
                                            </p:tgtEl>
                                            <p:attrNameLst>
                                              <p:attrName>style.rotation</p:attrName>
                                            </p:attrNameLst>
                                          </p:cBhvr>
                                          <p:tavLst>
                                            <p:tav tm="0">
                                              <p:val>
                                                <p:fltVal val="90"/>
                                              </p:val>
                                            </p:tav>
                                            <p:tav tm="100000">
                                              <p:val>
                                                <p:fltVal val="0"/>
                                              </p:val>
                                            </p:tav>
                                          </p:tavLst>
                                        </p:anim>
                                        <p:animEffect transition="in" filter="fade">
                                          <p:cBhvr>
                                            <p:cTn id="16" dur="1000"/>
                                            <p:tgtEl>
                                              <p:spTgt spid="47"/>
                                            </p:tgtEl>
                                          </p:cBhvr>
                                        </p:animEffect>
                                      </p:childTnLst>
                                    </p:cTn>
                                  </p:par>
                                </p:childTnLst>
                              </p:cTn>
                            </p:par>
                            <p:par>
                              <p:cTn id="17" fill="hold">
                                <p:stCondLst>
                                  <p:cond delay="1500"/>
                                </p:stCondLst>
                                <p:childTnLst>
                                  <p:par>
                                    <p:cTn id="18" presetID="31" presetClass="entr" presetSubtype="0" fill="hold" grpId="0" nodeType="afterEffect">
                                      <p:stCondLst>
                                        <p:cond delay="0"/>
                                      </p:stCondLst>
                                      <p:childTnLst>
                                        <p:set>
                                          <p:cBhvr>
                                            <p:cTn id="19" dur="1" fill="hold">
                                              <p:stCondLst>
                                                <p:cond delay="0"/>
                                              </p:stCondLst>
                                            </p:cTn>
                                            <p:tgtEl>
                                              <p:spTgt spid="48"/>
                                            </p:tgtEl>
                                            <p:attrNameLst>
                                              <p:attrName>style.visibility</p:attrName>
                                            </p:attrNameLst>
                                          </p:cBhvr>
                                          <p:to>
                                            <p:strVal val="visible"/>
                                          </p:to>
                                        </p:set>
                                        <p:anim calcmode="lin" valueType="num">
                                          <p:cBhvr>
                                            <p:cTn id="20" dur="1000" fill="hold"/>
                                            <p:tgtEl>
                                              <p:spTgt spid="48"/>
                                            </p:tgtEl>
                                            <p:attrNameLst>
                                              <p:attrName>ppt_w</p:attrName>
                                            </p:attrNameLst>
                                          </p:cBhvr>
                                          <p:tavLst>
                                            <p:tav tm="0">
                                              <p:val>
                                                <p:fltVal val="0"/>
                                              </p:val>
                                            </p:tav>
                                            <p:tav tm="100000">
                                              <p:val>
                                                <p:strVal val="#ppt_w"/>
                                              </p:val>
                                            </p:tav>
                                          </p:tavLst>
                                        </p:anim>
                                        <p:anim calcmode="lin" valueType="num">
                                          <p:cBhvr>
                                            <p:cTn id="21" dur="1000" fill="hold"/>
                                            <p:tgtEl>
                                              <p:spTgt spid="48"/>
                                            </p:tgtEl>
                                            <p:attrNameLst>
                                              <p:attrName>ppt_h</p:attrName>
                                            </p:attrNameLst>
                                          </p:cBhvr>
                                          <p:tavLst>
                                            <p:tav tm="0">
                                              <p:val>
                                                <p:fltVal val="0"/>
                                              </p:val>
                                            </p:tav>
                                            <p:tav tm="100000">
                                              <p:val>
                                                <p:strVal val="#ppt_h"/>
                                              </p:val>
                                            </p:tav>
                                          </p:tavLst>
                                        </p:anim>
                                        <p:anim calcmode="lin" valueType="num">
                                          <p:cBhvr>
                                            <p:cTn id="22" dur="1000" fill="hold"/>
                                            <p:tgtEl>
                                              <p:spTgt spid="48"/>
                                            </p:tgtEl>
                                            <p:attrNameLst>
                                              <p:attrName>style.rotation</p:attrName>
                                            </p:attrNameLst>
                                          </p:cBhvr>
                                          <p:tavLst>
                                            <p:tav tm="0">
                                              <p:val>
                                                <p:fltVal val="90"/>
                                              </p:val>
                                            </p:tav>
                                            <p:tav tm="100000">
                                              <p:val>
                                                <p:fltVal val="0"/>
                                              </p:val>
                                            </p:tav>
                                          </p:tavLst>
                                        </p:anim>
                                        <p:animEffect transition="in" filter="fade">
                                          <p:cBhvr>
                                            <p:cTn id="23" dur="1000"/>
                                            <p:tgtEl>
                                              <p:spTgt spid="48"/>
                                            </p:tgtEl>
                                          </p:cBhvr>
                                        </p:animEffect>
                                      </p:childTnLst>
                                    </p:cTn>
                                  </p:par>
                                </p:childTnLst>
                              </p:cTn>
                            </p:par>
                            <p:par>
                              <p:cTn id="24" fill="hold">
                                <p:stCondLst>
                                  <p:cond delay="2500"/>
                                </p:stCondLst>
                                <p:childTnLst>
                                  <p:par>
                                    <p:cTn id="25" presetID="53" presetClass="entr" presetSubtype="16" fill="hold" grpId="0" nodeType="afterEffect">
                                      <p:stCondLst>
                                        <p:cond delay="0"/>
                                      </p:stCondLst>
                                      <p:childTnLst>
                                        <p:set>
                                          <p:cBhvr>
                                            <p:cTn id="26" dur="1" fill="hold">
                                              <p:stCondLst>
                                                <p:cond delay="0"/>
                                              </p:stCondLst>
                                            </p:cTn>
                                            <p:tgtEl>
                                              <p:spTgt spid="49"/>
                                            </p:tgtEl>
                                            <p:attrNameLst>
                                              <p:attrName>style.visibility</p:attrName>
                                            </p:attrNameLst>
                                          </p:cBhvr>
                                          <p:to>
                                            <p:strVal val="visible"/>
                                          </p:to>
                                        </p:set>
                                        <p:anim calcmode="lin" valueType="num">
                                          <p:cBhvr>
                                            <p:cTn id="27" dur="500" fill="hold"/>
                                            <p:tgtEl>
                                              <p:spTgt spid="49"/>
                                            </p:tgtEl>
                                            <p:attrNameLst>
                                              <p:attrName>ppt_w</p:attrName>
                                            </p:attrNameLst>
                                          </p:cBhvr>
                                          <p:tavLst>
                                            <p:tav tm="0">
                                              <p:val>
                                                <p:fltVal val="0"/>
                                              </p:val>
                                            </p:tav>
                                            <p:tav tm="100000">
                                              <p:val>
                                                <p:strVal val="#ppt_w"/>
                                              </p:val>
                                            </p:tav>
                                          </p:tavLst>
                                        </p:anim>
                                        <p:anim calcmode="lin" valueType="num">
                                          <p:cBhvr>
                                            <p:cTn id="28" dur="500" fill="hold"/>
                                            <p:tgtEl>
                                              <p:spTgt spid="49"/>
                                            </p:tgtEl>
                                            <p:attrNameLst>
                                              <p:attrName>ppt_h</p:attrName>
                                            </p:attrNameLst>
                                          </p:cBhvr>
                                          <p:tavLst>
                                            <p:tav tm="0">
                                              <p:val>
                                                <p:fltVal val="0"/>
                                              </p:val>
                                            </p:tav>
                                            <p:tav tm="100000">
                                              <p:val>
                                                <p:strVal val="#ppt_h"/>
                                              </p:val>
                                            </p:tav>
                                          </p:tavLst>
                                        </p:anim>
                                        <p:animEffect transition="in" filter="fade">
                                          <p:cBhvr>
                                            <p:cTn id="29" dur="500"/>
                                            <p:tgtEl>
                                              <p:spTgt spid="49"/>
                                            </p:tgtEl>
                                          </p:cBhvr>
                                        </p:animEffect>
                                      </p:childTnLst>
                                    </p:cTn>
                                  </p:par>
                                </p:childTnLst>
                              </p:cTn>
                            </p:par>
                            <p:par>
                              <p:cTn id="30" fill="hold">
                                <p:stCondLst>
                                  <p:cond delay="3000"/>
                                </p:stCondLst>
                                <p:childTnLst>
                                  <p:par>
                                    <p:cTn id="31" presetID="2" presetClass="entr" presetSubtype="2" fill="hold" nodeType="afterEffect" p14:presetBounceEnd="40000">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14:bounceEnd="40000">
                                          <p:cBhvr additive="base">
                                            <p:cTn id="33" dur="750" fill="hold"/>
                                            <p:tgtEl>
                                              <p:spTgt spid="6"/>
                                            </p:tgtEl>
                                            <p:attrNameLst>
                                              <p:attrName>ppt_x</p:attrName>
                                            </p:attrNameLst>
                                          </p:cBhvr>
                                          <p:tavLst>
                                            <p:tav tm="0">
                                              <p:val>
                                                <p:strVal val="1+#ppt_w/2"/>
                                              </p:val>
                                            </p:tav>
                                            <p:tav tm="100000">
                                              <p:val>
                                                <p:strVal val="#ppt_x"/>
                                              </p:val>
                                            </p:tav>
                                          </p:tavLst>
                                        </p:anim>
                                        <p:anim calcmode="lin" valueType="num" p14:bounceEnd="40000">
                                          <p:cBhvr additive="base">
                                            <p:cTn id="34" dur="750" fill="hold"/>
                                            <p:tgtEl>
                                              <p:spTgt spid="6"/>
                                            </p:tgtEl>
                                            <p:attrNameLst>
                                              <p:attrName>ppt_y</p:attrName>
                                            </p:attrNameLst>
                                          </p:cBhvr>
                                          <p:tavLst>
                                            <p:tav tm="0">
                                              <p:val>
                                                <p:strVal val="#ppt_y"/>
                                              </p:val>
                                            </p:tav>
                                            <p:tav tm="100000">
                                              <p:val>
                                                <p:strVal val="#ppt_y"/>
                                              </p:val>
                                            </p:tav>
                                          </p:tavLst>
                                        </p:anim>
                                      </p:childTnLst>
                                    </p:cTn>
                                  </p:par>
                                </p:childTnLst>
                              </p:cTn>
                            </p:par>
                            <p:par>
                              <p:cTn id="35" fill="hold">
                                <p:stCondLst>
                                  <p:cond delay="4000"/>
                                </p:stCondLst>
                                <p:childTnLst>
                                  <p:par>
                                    <p:cTn id="36" presetID="2" presetClass="entr" presetSubtype="2" fill="hold" nodeType="afterEffect" p14:presetBounceEnd="40000">
                                      <p:stCondLst>
                                        <p:cond delay="0"/>
                                      </p:stCondLst>
                                      <p:childTnLst>
                                        <p:set>
                                          <p:cBhvr>
                                            <p:cTn id="37" dur="1" fill="hold">
                                              <p:stCondLst>
                                                <p:cond delay="0"/>
                                              </p:stCondLst>
                                            </p:cTn>
                                            <p:tgtEl>
                                              <p:spTgt spid="67"/>
                                            </p:tgtEl>
                                            <p:attrNameLst>
                                              <p:attrName>style.visibility</p:attrName>
                                            </p:attrNameLst>
                                          </p:cBhvr>
                                          <p:to>
                                            <p:strVal val="visible"/>
                                          </p:to>
                                        </p:set>
                                        <p:anim calcmode="lin" valueType="num" p14:bounceEnd="40000">
                                          <p:cBhvr additive="base">
                                            <p:cTn id="38" dur="750" fill="hold"/>
                                            <p:tgtEl>
                                              <p:spTgt spid="67"/>
                                            </p:tgtEl>
                                            <p:attrNameLst>
                                              <p:attrName>ppt_x</p:attrName>
                                            </p:attrNameLst>
                                          </p:cBhvr>
                                          <p:tavLst>
                                            <p:tav tm="0">
                                              <p:val>
                                                <p:strVal val="1+#ppt_w/2"/>
                                              </p:val>
                                            </p:tav>
                                            <p:tav tm="100000">
                                              <p:val>
                                                <p:strVal val="#ppt_x"/>
                                              </p:val>
                                            </p:tav>
                                          </p:tavLst>
                                        </p:anim>
                                        <p:anim calcmode="lin" valueType="num" p14:bounceEnd="40000">
                                          <p:cBhvr additive="base">
                                            <p:cTn id="39" dur="750" fill="hold"/>
                                            <p:tgtEl>
                                              <p:spTgt spid="67"/>
                                            </p:tgtEl>
                                            <p:attrNameLst>
                                              <p:attrName>ppt_y</p:attrName>
                                            </p:attrNameLst>
                                          </p:cBhvr>
                                          <p:tavLst>
                                            <p:tav tm="0">
                                              <p:val>
                                                <p:strVal val="#ppt_y"/>
                                              </p:val>
                                            </p:tav>
                                            <p:tav tm="100000">
                                              <p:val>
                                                <p:strVal val="#ppt_y"/>
                                              </p:val>
                                            </p:tav>
                                          </p:tavLst>
                                        </p:anim>
                                      </p:childTnLst>
                                    </p:cTn>
                                  </p:par>
                                </p:childTnLst>
                              </p:cTn>
                            </p:par>
                            <p:par>
                              <p:cTn id="40" fill="hold">
                                <p:stCondLst>
                                  <p:cond delay="5000"/>
                                </p:stCondLst>
                                <p:childTnLst>
                                  <p:par>
                                    <p:cTn id="41" presetID="2" presetClass="entr" presetSubtype="2" fill="hold" nodeType="afterEffect" p14:presetBounceEnd="40000">
                                      <p:stCondLst>
                                        <p:cond delay="0"/>
                                      </p:stCondLst>
                                      <p:childTnLst>
                                        <p:set>
                                          <p:cBhvr>
                                            <p:cTn id="42" dur="1" fill="hold">
                                              <p:stCondLst>
                                                <p:cond delay="0"/>
                                              </p:stCondLst>
                                            </p:cTn>
                                            <p:tgtEl>
                                              <p:spTgt spid="73"/>
                                            </p:tgtEl>
                                            <p:attrNameLst>
                                              <p:attrName>style.visibility</p:attrName>
                                            </p:attrNameLst>
                                          </p:cBhvr>
                                          <p:to>
                                            <p:strVal val="visible"/>
                                          </p:to>
                                        </p:set>
                                        <p:anim calcmode="lin" valueType="num" p14:bounceEnd="40000">
                                          <p:cBhvr additive="base">
                                            <p:cTn id="43" dur="750" fill="hold"/>
                                            <p:tgtEl>
                                              <p:spTgt spid="73"/>
                                            </p:tgtEl>
                                            <p:attrNameLst>
                                              <p:attrName>ppt_x</p:attrName>
                                            </p:attrNameLst>
                                          </p:cBhvr>
                                          <p:tavLst>
                                            <p:tav tm="0">
                                              <p:val>
                                                <p:strVal val="1+#ppt_w/2"/>
                                              </p:val>
                                            </p:tav>
                                            <p:tav tm="100000">
                                              <p:val>
                                                <p:strVal val="#ppt_x"/>
                                              </p:val>
                                            </p:tav>
                                          </p:tavLst>
                                        </p:anim>
                                        <p:anim calcmode="lin" valueType="num" p14:bounceEnd="40000">
                                          <p:cBhvr additive="base">
                                            <p:cTn id="44" dur="750" fill="hold"/>
                                            <p:tgtEl>
                                              <p:spTgt spid="73"/>
                                            </p:tgtEl>
                                            <p:attrNameLst>
                                              <p:attrName>ppt_y</p:attrName>
                                            </p:attrNameLst>
                                          </p:cBhvr>
                                          <p:tavLst>
                                            <p:tav tm="0">
                                              <p:val>
                                                <p:strVal val="#ppt_y"/>
                                              </p:val>
                                            </p:tav>
                                            <p:tav tm="100000">
                                              <p:val>
                                                <p:strVal val="#ppt_y"/>
                                              </p:val>
                                            </p:tav>
                                          </p:tavLst>
                                        </p:anim>
                                      </p:childTnLst>
                                    </p:cTn>
                                  </p:par>
                                </p:childTnLst>
                              </p:cTn>
                            </p:par>
                            <p:par>
                              <p:cTn id="45" fill="hold">
                                <p:stCondLst>
                                  <p:cond delay="5750"/>
                                </p:stCondLst>
                                <p:childTnLst>
                                  <p:par>
                                    <p:cTn id="46" presetID="2" presetClass="entr" presetSubtype="2" fill="hold" nodeType="afterEffect" p14:presetBounceEnd="40000">
                                      <p:stCondLst>
                                        <p:cond delay="0"/>
                                      </p:stCondLst>
                                      <p:childTnLst>
                                        <p:set>
                                          <p:cBhvr>
                                            <p:cTn id="47" dur="1" fill="hold">
                                              <p:stCondLst>
                                                <p:cond delay="0"/>
                                              </p:stCondLst>
                                            </p:cTn>
                                            <p:tgtEl>
                                              <p:spTgt spid="24"/>
                                            </p:tgtEl>
                                            <p:attrNameLst>
                                              <p:attrName>style.visibility</p:attrName>
                                            </p:attrNameLst>
                                          </p:cBhvr>
                                          <p:to>
                                            <p:strVal val="visible"/>
                                          </p:to>
                                        </p:set>
                                        <p:anim calcmode="lin" valueType="num" p14:bounceEnd="40000">
                                          <p:cBhvr additive="base">
                                            <p:cTn id="48" dur="750" fill="hold"/>
                                            <p:tgtEl>
                                              <p:spTgt spid="24"/>
                                            </p:tgtEl>
                                            <p:attrNameLst>
                                              <p:attrName>ppt_x</p:attrName>
                                            </p:attrNameLst>
                                          </p:cBhvr>
                                          <p:tavLst>
                                            <p:tav tm="0">
                                              <p:val>
                                                <p:strVal val="1+#ppt_w/2"/>
                                              </p:val>
                                            </p:tav>
                                            <p:tav tm="100000">
                                              <p:val>
                                                <p:strVal val="#ppt_x"/>
                                              </p:val>
                                            </p:tav>
                                          </p:tavLst>
                                        </p:anim>
                                        <p:anim calcmode="lin" valueType="num" p14:bounceEnd="40000">
                                          <p:cBhvr additive="base">
                                            <p:cTn id="49" dur="750" fill="hold"/>
                                            <p:tgtEl>
                                              <p:spTgt spid="24"/>
                                            </p:tgtEl>
                                            <p:attrNameLst>
                                              <p:attrName>ppt_y</p:attrName>
                                            </p:attrNameLst>
                                          </p:cBhvr>
                                          <p:tavLst>
                                            <p:tav tm="0">
                                              <p:val>
                                                <p:strVal val="#ppt_y"/>
                                              </p:val>
                                            </p:tav>
                                            <p:tav tm="100000">
                                              <p:val>
                                                <p:strVal val="#ppt_y"/>
                                              </p:val>
                                            </p:tav>
                                          </p:tavLst>
                                        </p:anim>
                                      </p:childTnLst>
                                    </p:cTn>
                                  </p:par>
                                </p:childTnLst>
                              </p:cTn>
                            </p:par>
                            <p:par>
                              <p:cTn id="50" fill="hold">
                                <p:stCondLst>
                                  <p:cond delay="6500"/>
                                </p:stCondLst>
                                <p:childTnLst>
                                  <p:par>
                                    <p:cTn id="51" presetID="2" presetClass="entr" presetSubtype="2" fill="hold" nodeType="afterEffect" p14:presetBounceEnd="40000">
                                      <p:stCondLst>
                                        <p:cond delay="0"/>
                                      </p:stCondLst>
                                      <p:childTnLst>
                                        <p:set>
                                          <p:cBhvr>
                                            <p:cTn id="52" dur="1" fill="hold">
                                              <p:stCondLst>
                                                <p:cond delay="0"/>
                                              </p:stCondLst>
                                            </p:cTn>
                                            <p:tgtEl>
                                              <p:spTgt spid="30"/>
                                            </p:tgtEl>
                                            <p:attrNameLst>
                                              <p:attrName>style.visibility</p:attrName>
                                            </p:attrNameLst>
                                          </p:cBhvr>
                                          <p:to>
                                            <p:strVal val="visible"/>
                                          </p:to>
                                        </p:set>
                                        <p:anim calcmode="lin" valueType="num" p14:bounceEnd="40000">
                                          <p:cBhvr additive="base">
                                            <p:cTn id="53" dur="750" fill="hold"/>
                                            <p:tgtEl>
                                              <p:spTgt spid="30"/>
                                            </p:tgtEl>
                                            <p:attrNameLst>
                                              <p:attrName>ppt_x</p:attrName>
                                            </p:attrNameLst>
                                          </p:cBhvr>
                                          <p:tavLst>
                                            <p:tav tm="0">
                                              <p:val>
                                                <p:strVal val="1+#ppt_w/2"/>
                                              </p:val>
                                            </p:tav>
                                            <p:tav tm="100000">
                                              <p:val>
                                                <p:strVal val="#ppt_x"/>
                                              </p:val>
                                            </p:tav>
                                          </p:tavLst>
                                        </p:anim>
                                        <p:anim calcmode="lin" valueType="num" p14:bounceEnd="40000">
                                          <p:cBhvr additive="base">
                                            <p:cTn id="54" dur="75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bldLvl="0" animBg="1"/>
          <p:bldP spid="47" grpId="0" bldLvl="0" animBg="1"/>
          <p:bldP spid="48" grpId="0"/>
          <p:bldP spid="49" grpId="0" bldLvl="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animEffect transition="in" filter="fade">
                                          <p:cBhvr>
                                            <p:cTn id="9" dur="500"/>
                                            <p:tgtEl>
                                              <p:spTgt spid="46"/>
                                            </p:tgtEl>
                                          </p:cBhvr>
                                        </p:animEffect>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 calcmode="lin" valueType="num">
                                          <p:cBhvr>
                                            <p:cTn id="13" dur="1000" fill="hold"/>
                                            <p:tgtEl>
                                              <p:spTgt spid="47"/>
                                            </p:tgtEl>
                                            <p:attrNameLst>
                                              <p:attrName>ppt_w</p:attrName>
                                            </p:attrNameLst>
                                          </p:cBhvr>
                                          <p:tavLst>
                                            <p:tav tm="0">
                                              <p:val>
                                                <p:fltVal val="0"/>
                                              </p:val>
                                            </p:tav>
                                            <p:tav tm="100000">
                                              <p:val>
                                                <p:strVal val="#ppt_w"/>
                                              </p:val>
                                            </p:tav>
                                          </p:tavLst>
                                        </p:anim>
                                        <p:anim calcmode="lin" valueType="num">
                                          <p:cBhvr>
                                            <p:cTn id="14" dur="1000" fill="hold"/>
                                            <p:tgtEl>
                                              <p:spTgt spid="47"/>
                                            </p:tgtEl>
                                            <p:attrNameLst>
                                              <p:attrName>ppt_h</p:attrName>
                                            </p:attrNameLst>
                                          </p:cBhvr>
                                          <p:tavLst>
                                            <p:tav tm="0">
                                              <p:val>
                                                <p:fltVal val="0"/>
                                              </p:val>
                                            </p:tav>
                                            <p:tav tm="100000">
                                              <p:val>
                                                <p:strVal val="#ppt_h"/>
                                              </p:val>
                                            </p:tav>
                                          </p:tavLst>
                                        </p:anim>
                                        <p:anim calcmode="lin" valueType="num">
                                          <p:cBhvr>
                                            <p:cTn id="15" dur="1000" fill="hold"/>
                                            <p:tgtEl>
                                              <p:spTgt spid="47"/>
                                            </p:tgtEl>
                                            <p:attrNameLst>
                                              <p:attrName>style.rotation</p:attrName>
                                            </p:attrNameLst>
                                          </p:cBhvr>
                                          <p:tavLst>
                                            <p:tav tm="0">
                                              <p:val>
                                                <p:fltVal val="90"/>
                                              </p:val>
                                            </p:tav>
                                            <p:tav tm="100000">
                                              <p:val>
                                                <p:fltVal val="0"/>
                                              </p:val>
                                            </p:tav>
                                          </p:tavLst>
                                        </p:anim>
                                        <p:animEffect transition="in" filter="fade">
                                          <p:cBhvr>
                                            <p:cTn id="16" dur="1000"/>
                                            <p:tgtEl>
                                              <p:spTgt spid="47"/>
                                            </p:tgtEl>
                                          </p:cBhvr>
                                        </p:animEffect>
                                      </p:childTnLst>
                                    </p:cTn>
                                  </p:par>
                                </p:childTnLst>
                              </p:cTn>
                            </p:par>
                            <p:par>
                              <p:cTn id="17" fill="hold">
                                <p:stCondLst>
                                  <p:cond delay="1500"/>
                                </p:stCondLst>
                                <p:childTnLst>
                                  <p:par>
                                    <p:cTn id="18" presetID="31" presetClass="entr" presetSubtype="0" fill="hold" grpId="0" nodeType="afterEffect">
                                      <p:stCondLst>
                                        <p:cond delay="0"/>
                                      </p:stCondLst>
                                      <p:childTnLst>
                                        <p:set>
                                          <p:cBhvr>
                                            <p:cTn id="19" dur="1" fill="hold">
                                              <p:stCondLst>
                                                <p:cond delay="0"/>
                                              </p:stCondLst>
                                            </p:cTn>
                                            <p:tgtEl>
                                              <p:spTgt spid="48"/>
                                            </p:tgtEl>
                                            <p:attrNameLst>
                                              <p:attrName>style.visibility</p:attrName>
                                            </p:attrNameLst>
                                          </p:cBhvr>
                                          <p:to>
                                            <p:strVal val="visible"/>
                                          </p:to>
                                        </p:set>
                                        <p:anim calcmode="lin" valueType="num">
                                          <p:cBhvr>
                                            <p:cTn id="20" dur="1000" fill="hold"/>
                                            <p:tgtEl>
                                              <p:spTgt spid="48"/>
                                            </p:tgtEl>
                                            <p:attrNameLst>
                                              <p:attrName>ppt_w</p:attrName>
                                            </p:attrNameLst>
                                          </p:cBhvr>
                                          <p:tavLst>
                                            <p:tav tm="0">
                                              <p:val>
                                                <p:fltVal val="0"/>
                                              </p:val>
                                            </p:tav>
                                            <p:tav tm="100000">
                                              <p:val>
                                                <p:strVal val="#ppt_w"/>
                                              </p:val>
                                            </p:tav>
                                          </p:tavLst>
                                        </p:anim>
                                        <p:anim calcmode="lin" valueType="num">
                                          <p:cBhvr>
                                            <p:cTn id="21" dur="1000" fill="hold"/>
                                            <p:tgtEl>
                                              <p:spTgt spid="48"/>
                                            </p:tgtEl>
                                            <p:attrNameLst>
                                              <p:attrName>ppt_h</p:attrName>
                                            </p:attrNameLst>
                                          </p:cBhvr>
                                          <p:tavLst>
                                            <p:tav tm="0">
                                              <p:val>
                                                <p:fltVal val="0"/>
                                              </p:val>
                                            </p:tav>
                                            <p:tav tm="100000">
                                              <p:val>
                                                <p:strVal val="#ppt_h"/>
                                              </p:val>
                                            </p:tav>
                                          </p:tavLst>
                                        </p:anim>
                                        <p:anim calcmode="lin" valueType="num">
                                          <p:cBhvr>
                                            <p:cTn id="22" dur="1000" fill="hold"/>
                                            <p:tgtEl>
                                              <p:spTgt spid="48"/>
                                            </p:tgtEl>
                                            <p:attrNameLst>
                                              <p:attrName>style.rotation</p:attrName>
                                            </p:attrNameLst>
                                          </p:cBhvr>
                                          <p:tavLst>
                                            <p:tav tm="0">
                                              <p:val>
                                                <p:fltVal val="90"/>
                                              </p:val>
                                            </p:tav>
                                            <p:tav tm="100000">
                                              <p:val>
                                                <p:fltVal val="0"/>
                                              </p:val>
                                            </p:tav>
                                          </p:tavLst>
                                        </p:anim>
                                        <p:animEffect transition="in" filter="fade">
                                          <p:cBhvr>
                                            <p:cTn id="23" dur="1000"/>
                                            <p:tgtEl>
                                              <p:spTgt spid="48"/>
                                            </p:tgtEl>
                                          </p:cBhvr>
                                        </p:animEffect>
                                      </p:childTnLst>
                                    </p:cTn>
                                  </p:par>
                                </p:childTnLst>
                              </p:cTn>
                            </p:par>
                            <p:par>
                              <p:cTn id="24" fill="hold">
                                <p:stCondLst>
                                  <p:cond delay="2500"/>
                                </p:stCondLst>
                                <p:childTnLst>
                                  <p:par>
                                    <p:cTn id="25" presetID="53" presetClass="entr" presetSubtype="16" fill="hold" grpId="0" nodeType="afterEffect">
                                      <p:stCondLst>
                                        <p:cond delay="0"/>
                                      </p:stCondLst>
                                      <p:childTnLst>
                                        <p:set>
                                          <p:cBhvr>
                                            <p:cTn id="26" dur="1" fill="hold">
                                              <p:stCondLst>
                                                <p:cond delay="0"/>
                                              </p:stCondLst>
                                            </p:cTn>
                                            <p:tgtEl>
                                              <p:spTgt spid="49"/>
                                            </p:tgtEl>
                                            <p:attrNameLst>
                                              <p:attrName>style.visibility</p:attrName>
                                            </p:attrNameLst>
                                          </p:cBhvr>
                                          <p:to>
                                            <p:strVal val="visible"/>
                                          </p:to>
                                        </p:set>
                                        <p:anim calcmode="lin" valueType="num">
                                          <p:cBhvr>
                                            <p:cTn id="27" dur="500" fill="hold"/>
                                            <p:tgtEl>
                                              <p:spTgt spid="49"/>
                                            </p:tgtEl>
                                            <p:attrNameLst>
                                              <p:attrName>ppt_w</p:attrName>
                                            </p:attrNameLst>
                                          </p:cBhvr>
                                          <p:tavLst>
                                            <p:tav tm="0">
                                              <p:val>
                                                <p:fltVal val="0"/>
                                              </p:val>
                                            </p:tav>
                                            <p:tav tm="100000">
                                              <p:val>
                                                <p:strVal val="#ppt_w"/>
                                              </p:val>
                                            </p:tav>
                                          </p:tavLst>
                                        </p:anim>
                                        <p:anim calcmode="lin" valueType="num">
                                          <p:cBhvr>
                                            <p:cTn id="28" dur="500" fill="hold"/>
                                            <p:tgtEl>
                                              <p:spTgt spid="49"/>
                                            </p:tgtEl>
                                            <p:attrNameLst>
                                              <p:attrName>ppt_h</p:attrName>
                                            </p:attrNameLst>
                                          </p:cBhvr>
                                          <p:tavLst>
                                            <p:tav tm="0">
                                              <p:val>
                                                <p:fltVal val="0"/>
                                              </p:val>
                                            </p:tav>
                                            <p:tav tm="100000">
                                              <p:val>
                                                <p:strVal val="#ppt_h"/>
                                              </p:val>
                                            </p:tav>
                                          </p:tavLst>
                                        </p:anim>
                                        <p:animEffect transition="in" filter="fade">
                                          <p:cBhvr>
                                            <p:cTn id="29" dur="500"/>
                                            <p:tgtEl>
                                              <p:spTgt spid="49"/>
                                            </p:tgtEl>
                                          </p:cBhvr>
                                        </p:animEffect>
                                      </p:childTnLst>
                                    </p:cTn>
                                  </p:par>
                                </p:childTnLst>
                              </p:cTn>
                            </p:par>
                            <p:par>
                              <p:cTn id="30" fill="hold">
                                <p:stCondLst>
                                  <p:cond delay="3000"/>
                                </p:stCondLst>
                                <p:childTnLst>
                                  <p:par>
                                    <p:cTn id="31" presetID="2" presetClass="entr" presetSubtype="2"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750" fill="hold"/>
                                            <p:tgtEl>
                                              <p:spTgt spid="6"/>
                                            </p:tgtEl>
                                            <p:attrNameLst>
                                              <p:attrName>ppt_x</p:attrName>
                                            </p:attrNameLst>
                                          </p:cBhvr>
                                          <p:tavLst>
                                            <p:tav tm="0">
                                              <p:val>
                                                <p:strVal val="1+#ppt_w/2"/>
                                              </p:val>
                                            </p:tav>
                                            <p:tav tm="100000">
                                              <p:val>
                                                <p:strVal val="#ppt_x"/>
                                              </p:val>
                                            </p:tav>
                                          </p:tavLst>
                                        </p:anim>
                                        <p:anim calcmode="lin" valueType="num">
                                          <p:cBhvr additive="base">
                                            <p:cTn id="34" dur="750" fill="hold"/>
                                            <p:tgtEl>
                                              <p:spTgt spid="6"/>
                                            </p:tgtEl>
                                            <p:attrNameLst>
                                              <p:attrName>ppt_y</p:attrName>
                                            </p:attrNameLst>
                                          </p:cBhvr>
                                          <p:tavLst>
                                            <p:tav tm="0">
                                              <p:val>
                                                <p:strVal val="#ppt_y"/>
                                              </p:val>
                                            </p:tav>
                                            <p:tav tm="100000">
                                              <p:val>
                                                <p:strVal val="#ppt_y"/>
                                              </p:val>
                                            </p:tav>
                                          </p:tavLst>
                                        </p:anim>
                                      </p:childTnLst>
                                    </p:cTn>
                                  </p:par>
                                </p:childTnLst>
                              </p:cTn>
                            </p:par>
                            <p:par>
                              <p:cTn id="35" fill="hold">
                                <p:stCondLst>
                                  <p:cond delay="4000"/>
                                </p:stCondLst>
                                <p:childTnLst>
                                  <p:par>
                                    <p:cTn id="36" presetID="2" presetClass="entr" presetSubtype="2" fill="hold" nodeType="afterEffect">
                                      <p:stCondLst>
                                        <p:cond delay="0"/>
                                      </p:stCondLst>
                                      <p:childTnLst>
                                        <p:set>
                                          <p:cBhvr>
                                            <p:cTn id="37" dur="1" fill="hold">
                                              <p:stCondLst>
                                                <p:cond delay="0"/>
                                              </p:stCondLst>
                                            </p:cTn>
                                            <p:tgtEl>
                                              <p:spTgt spid="67"/>
                                            </p:tgtEl>
                                            <p:attrNameLst>
                                              <p:attrName>style.visibility</p:attrName>
                                            </p:attrNameLst>
                                          </p:cBhvr>
                                          <p:to>
                                            <p:strVal val="visible"/>
                                          </p:to>
                                        </p:set>
                                        <p:anim calcmode="lin" valueType="num">
                                          <p:cBhvr additive="base">
                                            <p:cTn id="38" dur="750" fill="hold"/>
                                            <p:tgtEl>
                                              <p:spTgt spid="67"/>
                                            </p:tgtEl>
                                            <p:attrNameLst>
                                              <p:attrName>ppt_x</p:attrName>
                                            </p:attrNameLst>
                                          </p:cBhvr>
                                          <p:tavLst>
                                            <p:tav tm="0">
                                              <p:val>
                                                <p:strVal val="1+#ppt_w/2"/>
                                              </p:val>
                                            </p:tav>
                                            <p:tav tm="100000">
                                              <p:val>
                                                <p:strVal val="#ppt_x"/>
                                              </p:val>
                                            </p:tav>
                                          </p:tavLst>
                                        </p:anim>
                                        <p:anim calcmode="lin" valueType="num">
                                          <p:cBhvr additive="base">
                                            <p:cTn id="39" dur="750" fill="hold"/>
                                            <p:tgtEl>
                                              <p:spTgt spid="67"/>
                                            </p:tgtEl>
                                            <p:attrNameLst>
                                              <p:attrName>ppt_y</p:attrName>
                                            </p:attrNameLst>
                                          </p:cBhvr>
                                          <p:tavLst>
                                            <p:tav tm="0">
                                              <p:val>
                                                <p:strVal val="#ppt_y"/>
                                              </p:val>
                                            </p:tav>
                                            <p:tav tm="100000">
                                              <p:val>
                                                <p:strVal val="#ppt_y"/>
                                              </p:val>
                                            </p:tav>
                                          </p:tavLst>
                                        </p:anim>
                                      </p:childTnLst>
                                    </p:cTn>
                                  </p:par>
                                </p:childTnLst>
                              </p:cTn>
                            </p:par>
                            <p:par>
                              <p:cTn id="40" fill="hold">
                                <p:stCondLst>
                                  <p:cond delay="5000"/>
                                </p:stCondLst>
                                <p:childTnLst>
                                  <p:par>
                                    <p:cTn id="41" presetID="2" presetClass="entr" presetSubtype="2" fill="hold" nodeType="afterEffect">
                                      <p:stCondLst>
                                        <p:cond delay="0"/>
                                      </p:stCondLst>
                                      <p:childTnLst>
                                        <p:set>
                                          <p:cBhvr>
                                            <p:cTn id="42" dur="1" fill="hold">
                                              <p:stCondLst>
                                                <p:cond delay="0"/>
                                              </p:stCondLst>
                                            </p:cTn>
                                            <p:tgtEl>
                                              <p:spTgt spid="73"/>
                                            </p:tgtEl>
                                            <p:attrNameLst>
                                              <p:attrName>style.visibility</p:attrName>
                                            </p:attrNameLst>
                                          </p:cBhvr>
                                          <p:to>
                                            <p:strVal val="visible"/>
                                          </p:to>
                                        </p:set>
                                        <p:anim calcmode="lin" valueType="num">
                                          <p:cBhvr additive="base">
                                            <p:cTn id="43" dur="750" fill="hold"/>
                                            <p:tgtEl>
                                              <p:spTgt spid="73"/>
                                            </p:tgtEl>
                                            <p:attrNameLst>
                                              <p:attrName>ppt_x</p:attrName>
                                            </p:attrNameLst>
                                          </p:cBhvr>
                                          <p:tavLst>
                                            <p:tav tm="0">
                                              <p:val>
                                                <p:strVal val="1+#ppt_w/2"/>
                                              </p:val>
                                            </p:tav>
                                            <p:tav tm="100000">
                                              <p:val>
                                                <p:strVal val="#ppt_x"/>
                                              </p:val>
                                            </p:tav>
                                          </p:tavLst>
                                        </p:anim>
                                        <p:anim calcmode="lin" valueType="num">
                                          <p:cBhvr additive="base">
                                            <p:cTn id="44" dur="750" fill="hold"/>
                                            <p:tgtEl>
                                              <p:spTgt spid="73"/>
                                            </p:tgtEl>
                                            <p:attrNameLst>
                                              <p:attrName>ppt_y</p:attrName>
                                            </p:attrNameLst>
                                          </p:cBhvr>
                                          <p:tavLst>
                                            <p:tav tm="0">
                                              <p:val>
                                                <p:strVal val="#ppt_y"/>
                                              </p:val>
                                            </p:tav>
                                            <p:tav tm="100000">
                                              <p:val>
                                                <p:strVal val="#ppt_y"/>
                                              </p:val>
                                            </p:tav>
                                          </p:tavLst>
                                        </p:anim>
                                      </p:childTnLst>
                                    </p:cTn>
                                  </p:par>
                                </p:childTnLst>
                              </p:cTn>
                            </p:par>
                            <p:par>
                              <p:cTn id="45" fill="hold">
                                <p:stCondLst>
                                  <p:cond delay="5750"/>
                                </p:stCondLst>
                                <p:childTnLst>
                                  <p:par>
                                    <p:cTn id="46" presetID="2" presetClass="entr" presetSubtype="2" fill="hold" nodeType="afterEffect">
                                      <p:stCondLst>
                                        <p:cond delay="0"/>
                                      </p:stCondLst>
                                      <p:childTnLst>
                                        <p:set>
                                          <p:cBhvr>
                                            <p:cTn id="47" dur="1" fill="hold">
                                              <p:stCondLst>
                                                <p:cond delay="0"/>
                                              </p:stCondLst>
                                            </p:cTn>
                                            <p:tgtEl>
                                              <p:spTgt spid="24"/>
                                            </p:tgtEl>
                                            <p:attrNameLst>
                                              <p:attrName>style.visibility</p:attrName>
                                            </p:attrNameLst>
                                          </p:cBhvr>
                                          <p:to>
                                            <p:strVal val="visible"/>
                                          </p:to>
                                        </p:set>
                                        <p:anim calcmode="lin" valueType="num">
                                          <p:cBhvr additive="base">
                                            <p:cTn id="48" dur="750" fill="hold"/>
                                            <p:tgtEl>
                                              <p:spTgt spid="24"/>
                                            </p:tgtEl>
                                            <p:attrNameLst>
                                              <p:attrName>ppt_x</p:attrName>
                                            </p:attrNameLst>
                                          </p:cBhvr>
                                          <p:tavLst>
                                            <p:tav tm="0">
                                              <p:val>
                                                <p:strVal val="1+#ppt_w/2"/>
                                              </p:val>
                                            </p:tav>
                                            <p:tav tm="100000">
                                              <p:val>
                                                <p:strVal val="#ppt_x"/>
                                              </p:val>
                                            </p:tav>
                                          </p:tavLst>
                                        </p:anim>
                                        <p:anim calcmode="lin" valueType="num">
                                          <p:cBhvr additive="base">
                                            <p:cTn id="49" dur="750" fill="hold"/>
                                            <p:tgtEl>
                                              <p:spTgt spid="24"/>
                                            </p:tgtEl>
                                            <p:attrNameLst>
                                              <p:attrName>ppt_y</p:attrName>
                                            </p:attrNameLst>
                                          </p:cBhvr>
                                          <p:tavLst>
                                            <p:tav tm="0">
                                              <p:val>
                                                <p:strVal val="#ppt_y"/>
                                              </p:val>
                                            </p:tav>
                                            <p:tav tm="100000">
                                              <p:val>
                                                <p:strVal val="#ppt_y"/>
                                              </p:val>
                                            </p:tav>
                                          </p:tavLst>
                                        </p:anim>
                                      </p:childTnLst>
                                    </p:cTn>
                                  </p:par>
                                </p:childTnLst>
                              </p:cTn>
                            </p:par>
                            <p:par>
                              <p:cTn id="50" fill="hold">
                                <p:stCondLst>
                                  <p:cond delay="6500"/>
                                </p:stCondLst>
                                <p:childTnLst>
                                  <p:par>
                                    <p:cTn id="51" presetID="2" presetClass="entr" presetSubtype="2" fill="hold" nodeType="afterEffect">
                                      <p:stCondLst>
                                        <p:cond delay="0"/>
                                      </p:stCondLst>
                                      <p:childTnLst>
                                        <p:set>
                                          <p:cBhvr>
                                            <p:cTn id="52" dur="1" fill="hold">
                                              <p:stCondLst>
                                                <p:cond delay="0"/>
                                              </p:stCondLst>
                                            </p:cTn>
                                            <p:tgtEl>
                                              <p:spTgt spid="30"/>
                                            </p:tgtEl>
                                            <p:attrNameLst>
                                              <p:attrName>style.visibility</p:attrName>
                                            </p:attrNameLst>
                                          </p:cBhvr>
                                          <p:to>
                                            <p:strVal val="visible"/>
                                          </p:to>
                                        </p:set>
                                        <p:anim calcmode="lin" valueType="num">
                                          <p:cBhvr additive="base">
                                            <p:cTn id="53" dur="750" fill="hold"/>
                                            <p:tgtEl>
                                              <p:spTgt spid="30"/>
                                            </p:tgtEl>
                                            <p:attrNameLst>
                                              <p:attrName>ppt_x</p:attrName>
                                            </p:attrNameLst>
                                          </p:cBhvr>
                                          <p:tavLst>
                                            <p:tav tm="0">
                                              <p:val>
                                                <p:strVal val="1+#ppt_w/2"/>
                                              </p:val>
                                            </p:tav>
                                            <p:tav tm="100000">
                                              <p:val>
                                                <p:strVal val="#ppt_x"/>
                                              </p:val>
                                            </p:tav>
                                          </p:tavLst>
                                        </p:anim>
                                        <p:anim calcmode="lin" valueType="num">
                                          <p:cBhvr additive="base">
                                            <p:cTn id="54" dur="75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bldLvl="0" animBg="1"/>
          <p:bldP spid="47" grpId="0" bldLvl="0" animBg="1"/>
          <p:bldP spid="48" grpId="0"/>
          <p:bldP spid="49" grpId="0" bldLvl="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3600986"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设计思路：打包应用</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03</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16" name="文本框 15">
            <a:extLst>
              <a:ext uri="{FF2B5EF4-FFF2-40B4-BE49-F238E27FC236}">
                <a16:creationId xmlns:a16="http://schemas.microsoft.com/office/drawing/2014/main" id="{335D047A-95F4-4DF0-82DB-C8525054796B}"/>
              </a:ext>
            </a:extLst>
          </p:cNvPr>
          <p:cNvSpPr txBox="1"/>
          <p:nvPr/>
        </p:nvSpPr>
        <p:spPr>
          <a:xfrm>
            <a:off x="843994" y="1946776"/>
            <a:ext cx="10664320" cy="2677656"/>
          </a:xfrm>
          <a:prstGeom prst="rect">
            <a:avLst/>
          </a:prstGeom>
          <a:noFill/>
        </p:spPr>
        <p:txBody>
          <a:bodyPr wrap="square">
            <a:spAutoFit/>
          </a:bodyPr>
          <a:lstStyle/>
          <a:p>
            <a:r>
              <a:rPr lang="en-US" altLang="zh-CN" sz="2800" dirty="0">
                <a:latin typeface="Consolas" panose="020B0609020204030204" pitchFamily="49" charset="0"/>
              </a:rPr>
              <a:t>Ops</a:t>
            </a:r>
            <a:r>
              <a:rPr lang="zh-CN" altLang="en-US" sz="2800" dirty="0">
                <a:latin typeface="Consolas" panose="020B0609020204030204" pitchFamily="49" charset="0"/>
              </a:rPr>
              <a:t>接口：</a:t>
            </a:r>
            <a:endParaRPr lang="en-US" altLang="zh-CN" sz="2800" dirty="0">
              <a:latin typeface="Consolas" panose="020B0609020204030204" pitchFamily="49" charset="0"/>
            </a:endParaRPr>
          </a:p>
          <a:p>
            <a:endParaRPr lang="en-US" altLang="zh-CN" sz="2800" dirty="0">
              <a:latin typeface="Consolas" panose="020B0609020204030204" pitchFamily="49" charset="0"/>
            </a:endParaRPr>
          </a:p>
          <a:p>
            <a:r>
              <a:rPr lang="en-US" altLang="zh-CN" sz="2800" dirty="0">
                <a:latin typeface="Consolas" panose="020B0609020204030204" pitchFamily="49" charset="0"/>
              </a:rPr>
              <a:t>Ops</a:t>
            </a:r>
            <a:r>
              <a:rPr lang="zh-CN" altLang="en-US" sz="2800" dirty="0">
                <a:latin typeface="Consolas" panose="020B0609020204030204" pitchFamily="49" charset="0"/>
              </a:rPr>
              <a:t>是一个</a:t>
            </a:r>
            <a:r>
              <a:rPr lang="en-US" altLang="zh-CN" sz="2800" dirty="0">
                <a:latin typeface="Consolas" panose="020B0609020204030204" pitchFamily="49" charset="0"/>
              </a:rPr>
              <a:t>Nanos Unikernel</a:t>
            </a:r>
            <a:r>
              <a:rPr lang="zh-CN" altLang="en-US" sz="2800" dirty="0">
                <a:latin typeface="Consolas" panose="020B0609020204030204" pitchFamily="49" charset="0"/>
              </a:rPr>
              <a:t>的编译和组织工具</a:t>
            </a:r>
            <a:endParaRPr lang="en-US" altLang="zh-CN" sz="2800" dirty="0">
              <a:latin typeface="Consolas" panose="020B0609020204030204" pitchFamily="49" charset="0"/>
            </a:endParaRPr>
          </a:p>
          <a:p>
            <a:endParaRPr lang="en-US" altLang="zh-CN" sz="2800" dirty="0">
              <a:latin typeface="Consolas" panose="020B0609020204030204" pitchFamily="49" charset="0"/>
            </a:endParaRPr>
          </a:p>
          <a:p>
            <a:r>
              <a:rPr lang="en-US" altLang="zh-CN" sz="2800" dirty="0">
                <a:latin typeface="Consolas" panose="020B0609020204030204" pitchFamily="49" charset="0"/>
              </a:rPr>
              <a:t>Ops</a:t>
            </a:r>
            <a:r>
              <a:rPr lang="zh-CN" altLang="en-US" sz="2800" dirty="0">
                <a:latin typeface="Consolas" panose="020B0609020204030204" pitchFamily="49" charset="0"/>
              </a:rPr>
              <a:t>提供</a:t>
            </a:r>
            <a:r>
              <a:rPr lang="en-US" altLang="zh-CN" sz="2800" dirty="0">
                <a:latin typeface="Consolas" panose="020B0609020204030204" pitchFamily="49" charset="0"/>
              </a:rPr>
              <a:t>nanos</a:t>
            </a:r>
            <a:r>
              <a:rPr lang="zh-CN" altLang="en-US" sz="2800" dirty="0">
                <a:latin typeface="Consolas" panose="020B0609020204030204" pitchFamily="49" charset="0"/>
              </a:rPr>
              <a:t>的镜像封装以及运行监控，由于我们仅仅需要构建镜像这一步，所以删去了</a:t>
            </a:r>
            <a:r>
              <a:rPr lang="en-US" altLang="zh-CN" sz="2800" dirty="0">
                <a:latin typeface="Consolas" panose="020B0609020204030204" pitchFamily="49" charset="0"/>
              </a:rPr>
              <a:t>ops</a:t>
            </a:r>
            <a:r>
              <a:rPr lang="zh-CN" altLang="en-US" sz="2800" dirty="0">
                <a:latin typeface="Consolas" panose="020B0609020204030204" pitchFamily="49" charset="0"/>
              </a:rPr>
              <a:t>的大部分代码，保留构建</a:t>
            </a:r>
            <a:r>
              <a:rPr lang="en-US" altLang="zh-CN" sz="2800" dirty="0">
                <a:latin typeface="Consolas" panose="020B0609020204030204" pitchFamily="49" charset="0"/>
              </a:rPr>
              <a:t>image</a:t>
            </a:r>
            <a:r>
              <a:rPr lang="zh-CN" altLang="en-US" sz="2800" dirty="0">
                <a:latin typeface="Consolas" panose="020B0609020204030204" pitchFamily="49" charset="0"/>
              </a:rPr>
              <a:t>的一步</a:t>
            </a:r>
            <a:endParaRPr lang="en-US" altLang="zh-CN" sz="2800" dirty="0">
              <a:latin typeface="Consolas" panose="020B0609020204030204" pitchFamily="49" charset="0"/>
            </a:endParaRPr>
          </a:p>
        </p:txBody>
      </p:sp>
    </p:spTree>
    <p:extLst>
      <p:ext uri="{BB962C8B-B14F-4D97-AF65-F5344CB8AC3E}">
        <p14:creationId xmlns:p14="http://schemas.microsoft.com/office/powerpoint/2010/main" val="19749021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3600986"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设计思路：相关组件</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03</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graphicFrame>
        <p:nvGraphicFramePr>
          <p:cNvPr id="13" name="内容占位符 3">
            <a:extLst>
              <a:ext uri="{FF2B5EF4-FFF2-40B4-BE49-F238E27FC236}">
                <a16:creationId xmlns:a16="http://schemas.microsoft.com/office/drawing/2014/main" id="{03C396CF-DB20-4D2F-A845-D956A8EF4B59}"/>
              </a:ext>
            </a:extLst>
          </p:cNvPr>
          <p:cNvGraphicFramePr>
            <a:graphicFrameLocks noGrp="1"/>
          </p:cNvGraphicFramePr>
          <p:nvPr>
            <p:ph idx="1"/>
            <p:extLst>
              <p:ext uri="{D42A27DB-BD31-4B8C-83A1-F6EECF244321}">
                <p14:modId xmlns:p14="http://schemas.microsoft.com/office/powerpoint/2010/main" val="1795937489"/>
              </p:ext>
            </p:extLst>
          </p:nvPr>
        </p:nvGraphicFramePr>
        <p:xfrm>
          <a:off x="838200" y="1203960"/>
          <a:ext cx="11109960" cy="49730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00066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3985706"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设计思路：虚拟机创建</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03</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16" name="文本框 15">
            <a:extLst>
              <a:ext uri="{FF2B5EF4-FFF2-40B4-BE49-F238E27FC236}">
                <a16:creationId xmlns:a16="http://schemas.microsoft.com/office/drawing/2014/main" id="{335D047A-95F4-4DF0-82DB-C8525054796B}"/>
              </a:ext>
            </a:extLst>
          </p:cNvPr>
          <p:cNvSpPr txBox="1"/>
          <p:nvPr/>
        </p:nvSpPr>
        <p:spPr>
          <a:xfrm>
            <a:off x="843994" y="2090172"/>
            <a:ext cx="10664320" cy="2677656"/>
          </a:xfrm>
          <a:prstGeom prst="rect">
            <a:avLst/>
          </a:prstGeom>
          <a:noFill/>
        </p:spPr>
        <p:txBody>
          <a:bodyPr wrap="square">
            <a:spAutoFit/>
          </a:bodyPr>
          <a:lstStyle/>
          <a:p>
            <a:r>
              <a:rPr lang="en-US" altLang="zh-CN" sz="2800" dirty="0">
                <a:latin typeface="Consolas" panose="020B0609020204030204" pitchFamily="49" charset="0"/>
              </a:rPr>
              <a:t>QEMU-KVM</a:t>
            </a:r>
            <a:r>
              <a:rPr lang="zh-CN" altLang="en-US" sz="2800" dirty="0">
                <a:latin typeface="Consolas" panose="020B0609020204030204" pitchFamily="49" charset="0"/>
              </a:rPr>
              <a:t>：</a:t>
            </a:r>
            <a:endParaRPr lang="en-US" altLang="zh-CN" sz="2800" dirty="0">
              <a:latin typeface="Consolas" panose="020B0609020204030204" pitchFamily="49" charset="0"/>
            </a:endParaRPr>
          </a:p>
          <a:p>
            <a:endParaRPr lang="en-US" altLang="zh-CN" sz="2800" dirty="0">
              <a:latin typeface="Consolas" panose="020B0609020204030204" pitchFamily="49" charset="0"/>
            </a:endParaRPr>
          </a:p>
          <a:p>
            <a:r>
              <a:rPr lang="en-US" altLang="zh-CN" sz="2800" dirty="0">
                <a:latin typeface="Consolas" panose="020B0609020204030204" pitchFamily="49" charset="0"/>
              </a:rPr>
              <a:t>QEMU</a:t>
            </a:r>
            <a:r>
              <a:rPr lang="zh-CN" altLang="en-US" sz="2800" dirty="0">
                <a:latin typeface="Consolas" panose="020B0609020204030204" pitchFamily="49" charset="0"/>
              </a:rPr>
              <a:t>对</a:t>
            </a:r>
            <a:r>
              <a:rPr lang="en-US" altLang="zh-CN" sz="2800" dirty="0">
                <a:latin typeface="Consolas" panose="020B0609020204030204" pitchFamily="49" charset="0"/>
              </a:rPr>
              <a:t>KVM</a:t>
            </a:r>
            <a:r>
              <a:rPr lang="zh-CN" altLang="en-US" sz="2800" dirty="0">
                <a:latin typeface="Consolas" panose="020B0609020204030204" pitchFamily="49" charset="0"/>
              </a:rPr>
              <a:t>支持使得从底层硬件加速虚拟机的执行成为可能。</a:t>
            </a:r>
            <a:endParaRPr lang="en-US" altLang="zh-CN" sz="2800" dirty="0">
              <a:latin typeface="Consolas" panose="020B0609020204030204" pitchFamily="49" charset="0"/>
            </a:endParaRPr>
          </a:p>
          <a:p>
            <a:endParaRPr lang="en-US" altLang="zh-CN" sz="2800" dirty="0">
              <a:latin typeface="Consolas" panose="020B0609020204030204" pitchFamily="49" charset="0"/>
            </a:endParaRPr>
          </a:p>
          <a:p>
            <a:r>
              <a:rPr lang="zh-CN" altLang="en-US" sz="2800" dirty="0">
                <a:latin typeface="Consolas" panose="020B0609020204030204" pitchFamily="49" charset="0"/>
              </a:rPr>
              <a:t>封装</a:t>
            </a:r>
            <a:r>
              <a:rPr lang="en-US" altLang="zh-CN" sz="2800" dirty="0">
                <a:latin typeface="Consolas" panose="020B0609020204030204" pitchFamily="49" charset="0"/>
              </a:rPr>
              <a:t>libvirt</a:t>
            </a:r>
            <a:r>
              <a:rPr lang="zh-CN" altLang="en-US" sz="2800" dirty="0">
                <a:latin typeface="Consolas" panose="020B0609020204030204" pitchFamily="49" charset="0"/>
              </a:rPr>
              <a:t>库，对虚拟机的创建，监控，管理集成在</a:t>
            </a:r>
            <a:r>
              <a:rPr lang="en-US" altLang="zh-CN" sz="2800" dirty="0">
                <a:latin typeface="Consolas" panose="020B0609020204030204" pitchFamily="49" charset="0"/>
              </a:rPr>
              <a:t>agent</a:t>
            </a:r>
            <a:r>
              <a:rPr lang="zh-CN" altLang="en-US" sz="2800" dirty="0">
                <a:latin typeface="Consolas" panose="020B0609020204030204" pitchFamily="49" charset="0"/>
              </a:rPr>
              <a:t>中，构成我们的</a:t>
            </a:r>
            <a:r>
              <a:rPr lang="en-US" altLang="zh-CN" sz="2800" dirty="0" err="1">
                <a:latin typeface="Consolas" panose="020B0609020204030204" pitchFamily="49" charset="0"/>
              </a:rPr>
              <a:t>VirtManger</a:t>
            </a:r>
            <a:endParaRPr lang="en-US" altLang="zh-CN" sz="2800" dirty="0">
              <a:latin typeface="Consolas" panose="020B0609020204030204" pitchFamily="49" charset="0"/>
            </a:endParaRPr>
          </a:p>
        </p:txBody>
      </p:sp>
    </p:spTree>
    <p:extLst>
      <p:ext uri="{BB962C8B-B14F-4D97-AF65-F5344CB8AC3E}">
        <p14:creationId xmlns:p14="http://schemas.microsoft.com/office/powerpoint/2010/main" val="3706655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11108723" cy="839271"/>
            <a:chOff x="251900" y="151615"/>
            <a:chExt cx="8331542"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7282282"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实现效果：对比</a:t>
              </a:r>
              <a:r>
                <a:rPr lang="en-US" altLang="zh-CN"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Unikernel</a:t>
              </a: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和树莓派</a:t>
              </a:r>
              <a:r>
                <a:rPr lang="en-US" altLang="zh-CN"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Linux</a:t>
              </a:r>
              <a:endPar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endParaRP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04</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pic>
        <p:nvPicPr>
          <p:cNvPr id="3" name="图片 2">
            <a:extLst>
              <a:ext uri="{FF2B5EF4-FFF2-40B4-BE49-F238E27FC236}">
                <a16:creationId xmlns:a16="http://schemas.microsoft.com/office/drawing/2014/main" id="{D8DBD5B1-C878-4ACC-B8DF-4B958555A3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2055" y="1298041"/>
            <a:ext cx="8706366" cy="5165413"/>
          </a:xfrm>
          <a:prstGeom prst="rect">
            <a:avLst/>
          </a:prstGeom>
        </p:spPr>
      </p:pic>
    </p:spTree>
    <p:extLst>
      <p:ext uri="{BB962C8B-B14F-4D97-AF65-F5344CB8AC3E}">
        <p14:creationId xmlns:p14="http://schemas.microsoft.com/office/powerpoint/2010/main" val="34063152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9024034"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2831545"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实现效果：演示</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04</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pic>
        <p:nvPicPr>
          <p:cNvPr id="2" name="demo">
            <a:hlinkClick r:id="" action="ppaction://media"/>
            <a:extLst>
              <a:ext uri="{FF2B5EF4-FFF2-40B4-BE49-F238E27FC236}">
                <a16:creationId xmlns:a16="http://schemas.microsoft.com/office/drawing/2014/main" id="{83B08179-A6B5-458F-9595-0C838EB2BB2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296391" y="1003300"/>
            <a:ext cx="6934200" cy="5854700"/>
          </a:xfrm>
          <a:prstGeom prst="rect">
            <a:avLst/>
          </a:prstGeom>
        </p:spPr>
      </p:pic>
    </p:spTree>
    <p:extLst>
      <p:ext uri="{BB962C8B-B14F-4D97-AF65-F5344CB8AC3E}">
        <p14:creationId xmlns:p14="http://schemas.microsoft.com/office/powerpoint/2010/main" val="2220295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9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3600986"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项目总结：团队分工</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05</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13" name="文本框 12">
            <a:extLst>
              <a:ext uri="{FF2B5EF4-FFF2-40B4-BE49-F238E27FC236}">
                <a16:creationId xmlns:a16="http://schemas.microsoft.com/office/drawing/2014/main" id="{608486F3-8B9D-4CCF-8C72-0CA946B539DC}"/>
              </a:ext>
            </a:extLst>
          </p:cNvPr>
          <p:cNvSpPr txBox="1"/>
          <p:nvPr/>
        </p:nvSpPr>
        <p:spPr>
          <a:xfrm>
            <a:off x="843994" y="1824285"/>
            <a:ext cx="10664320" cy="3416320"/>
          </a:xfrm>
          <a:prstGeom prst="rect">
            <a:avLst/>
          </a:prstGeom>
          <a:noFill/>
        </p:spPr>
        <p:txBody>
          <a:bodyPr wrap="square">
            <a:spAutoFit/>
          </a:bodyPr>
          <a:lstStyle/>
          <a:p>
            <a:r>
              <a:rPr lang="zh-CN" altLang="en-US" sz="2400" b="0" i="0" dirty="0">
                <a:solidFill>
                  <a:srgbClr val="24292E"/>
                </a:solidFill>
                <a:effectLst/>
                <a:latin typeface="Consolas" panose="020B0609020204030204" pitchFamily="49" charset="0"/>
              </a:rPr>
              <a:t>在项目调研阶段，我们集思广益，尝试了多种</a:t>
            </a:r>
            <a:r>
              <a:rPr lang="en-US" altLang="zh-CN" sz="2400" b="0" i="0" dirty="0">
                <a:solidFill>
                  <a:srgbClr val="24292E"/>
                </a:solidFill>
                <a:effectLst/>
                <a:latin typeface="Consolas" panose="020B0609020204030204" pitchFamily="49" charset="0"/>
              </a:rPr>
              <a:t>Unikernel</a:t>
            </a:r>
            <a:r>
              <a:rPr lang="zh-CN" altLang="en-US" sz="2400" b="0" i="0" dirty="0">
                <a:solidFill>
                  <a:srgbClr val="24292E"/>
                </a:solidFill>
                <a:effectLst/>
                <a:latin typeface="Consolas" panose="020B0609020204030204" pitchFamily="49" charset="0"/>
              </a:rPr>
              <a:t>和虚拟机，在大量的失败和错误之后，我们终于找了</a:t>
            </a:r>
            <a:r>
              <a:rPr lang="en-US" altLang="zh-CN" sz="2400" b="0" i="0" dirty="0">
                <a:solidFill>
                  <a:srgbClr val="24292E"/>
                </a:solidFill>
                <a:effectLst/>
                <a:latin typeface="Consolas" panose="020B0609020204030204" pitchFamily="49" charset="0"/>
              </a:rPr>
              <a:t>Nanos</a:t>
            </a:r>
            <a:r>
              <a:rPr lang="zh-CN" altLang="en-US" sz="2400" b="0" i="0" dirty="0">
                <a:solidFill>
                  <a:srgbClr val="24292E"/>
                </a:solidFill>
                <a:effectLst/>
                <a:latin typeface="Consolas" panose="020B0609020204030204" pitchFamily="49" charset="0"/>
              </a:rPr>
              <a:t>和</a:t>
            </a:r>
            <a:r>
              <a:rPr lang="en-US" altLang="zh-CN" sz="2400" b="0" i="0" dirty="0">
                <a:solidFill>
                  <a:srgbClr val="24292E"/>
                </a:solidFill>
                <a:effectLst/>
                <a:latin typeface="Consolas" panose="020B0609020204030204" pitchFamily="49" charset="0"/>
              </a:rPr>
              <a:t>libvirt</a:t>
            </a:r>
            <a:r>
              <a:rPr lang="zh-CN" altLang="en-US" sz="2400" b="0" i="0" dirty="0">
                <a:solidFill>
                  <a:srgbClr val="24292E"/>
                </a:solidFill>
                <a:effectLst/>
                <a:latin typeface="Consolas" panose="020B0609020204030204" pitchFamily="49" charset="0"/>
              </a:rPr>
              <a:t>这两大利器。</a:t>
            </a:r>
            <a:endParaRPr lang="en-US" altLang="zh-CN" sz="2400" b="0" i="0" dirty="0">
              <a:solidFill>
                <a:srgbClr val="24292E"/>
              </a:solidFill>
              <a:effectLst/>
              <a:latin typeface="Consolas" panose="020B0609020204030204" pitchFamily="49" charset="0"/>
            </a:endParaRPr>
          </a:p>
          <a:p>
            <a:endParaRPr lang="en-US" altLang="zh-CN" sz="2400" dirty="0">
              <a:solidFill>
                <a:srgbClr val="24292E"/>
              </a:solidFill>
              <a:latin typeface="Consolas" panose="020B0609020204030204" pitchFamily="49" charset="0"/>
            </a:endParaRPr>
          </a:p>
          <a:p>
            <a:r>
              <a:rPr lang="zh-CN" altLang="en-US" sz="2400" b="0" i="0" dirty="0">
                <a:solidFill>
                  <a:srgbClr val="24292E"/>
                </a:solidFill>
                <a:effectLst/>
                <a:latin typeface="Consolas" panose="020B0609020204030204" pitchFamily="49" charset="0"/>
              </a:rPr>
              <a:t>钟书锐和李思逸在项目前期负责调研和搜集资料，初步确定项目的方向。并尝试解决</a:t>
            </a:r>
            <a:r>
              <a:rPr lang="en-US" altLang="zh-CN" sz="2400" b="0" i="0" dirty="0">
                <a:solidFill>
                  <a:srgbClr val="24292E"/>
                </a:solidFill>
                <a:effectLst/>
                <a:latin typeface="Consolas" panose="020B0609020204030204" pitchFamily="49" charset="0"/>
              </a:rPr>
              <a:t>Unikernel</a:t>
            </a:r>
            <a:r>
              <a:rPr lang="zh-CN" altLang="en-US" sz="2400" b="0" i="0" dirty="0">
                <a:solidFill>
                  <a:srgbClr val="24292E"/>
                </a:solidFill>
                <a:effectLst/>
                <a:latin typeface="Consolas" panose="020B0609020204030204" pitchFamily="49" charset="0"/>
              </a:rPr>
              <a:t>移植的问题。</a:t>
            </a:r>
            <a:endParaRPr lang="en-US" altLang="zh-CN" sz="2400" b="0" i="0" dirty="0">
              <a:solidFill>
                <a:srgbClr val="24292E"/>
              </a:solidFill>
              <a:effectLst/>
              <a:latin typeface="Consolas" panose="020B0609020204030204" pitchFamily="49" charset="0"/>
            </a:endParaRPr>
          </a:p>
          <a:p>
            <a:endParaRPr lang="en-US" altLang="zh-CN" sz="2400" dirty="0">
              <a:solidFill>
                <a:srgbClr val="24292E"/>
              </a:solidFill>
              <a:latin typeface="Consolas" panose="020B0609020204030204" pitchFamily="49" charset="0"/>
            </a:endParaRPr>
          </a:p>
          <a:p>
            <a:r>
              <a:rPr lang="zh-CN" altLang="en-US" sz="2400" b="0" i="0" dirty="0">
                <a:solidFill>
                  <a:srgbClr val="24292E"/>
                </a:solidFill>
                <a:effectLst/>
                <a:latin typeface="Consolas" panose="020B0609020204030204" pitchFamily="49" charset="0"/>
              </a:rPr>
              <a:t>谢新格和赵辰阳在实现</a:t>
            </a:r>
            <a:r>
              <a:rPr lang="en-US" altLang="zh-CN" sz="2400" b="0" i="0" dirty="0" err="1">
                <a:solidFill>
                  <a:srgbClr val="24292E"/>
                </a:solidFill>
                <a:effectLst/>
                <a:latin typeface="Consolas" panose="020B0609020204030204" pitchFamily="49" charset="0"/>
              </a:rPr>
              <a:t>virtManager</a:t>
            </a:r>
            <a:r>
              <a:rPr lang="zh-CN" altLang="en-US" sz="2400" b="0" i="0">
                <a:solidFill>
                  <a:srgbClr val="24292E"/>
                </a:solidFill>
                <a:effectLst/>
                <a:latin typeface="Consolas" panose="020B0609020204030204" pitchFamily="49" charset="0"/>
              </a:rPr>
              <a:t>的具体架构作出</a:t>
            </a:r>
            <a:r>
              <a:rPr lang="zh-CN" altLang="en-US" sz="2400" b="0" i="0" dirty="0">
                <a:solidFill>
                  <a:srgbClr val="24292E"/>
                </a:solidFill>
                <a:effectLst/>
                <a:latin typeface="Consolas" panose="020B0609020204030204" pitchFamily="49" charset="0"/>
              </a:rPr>
              <a:t>了重大的贡献</a:t>
            </a:r>
            <a:endParaRPr lang="en-US" altLang="zh-CN" sz="2400" b="0" i="0" dirty="0">
              <a:solidFill>
                <a:srgbClr val="24292E"/>
              </a:solidFill>
              <a:effectLst/>
              <a:latin typeface="Consolas" panose="020B0609020204030204" pitchFamily="49" charset="0"/>
            </a:endParaRPr>
          </a:p>
          <a:p>
            <a:endParaRPr lang="en-US" altLang="zh-CN" sz="2400" dirty="0">
              <a:solidFill>
                <a:srgbClr val="24292E"/>
              </a:solidFill>
              <a:latin typeface="Consolas" panose="020B0609020204030204" pitchFamily="49" charset="0"/>
            </a:endParaRPr>
          </a:p>
          <a:p>
            <a:r>
              <a:rPr lang="zh-CN" altLang="en-US" sz="2400" b="0" i="0" dirty="0">
                <a:solidFill>
                  <a:srgbClr val="24292E"/>
                </a:solidFill>
                <a:effectLst/>
                <a:latin typeface="Consolas" panose="020B0609020204030204" pitchFamily="49" charset="0"/>
              </a:rPr>
              <a:t>胡乐翔参与对虚拟机和</a:t>
            </a:r>
            <a:r>
              <a:rPr lang="en-US" altLang="zh-CN" sz="2400" b="0" i="0" dirty="0" err="1">
                <a:solidFill>
                  <a:srgbClr val="24292E"/>
                </a:solidFill>
                <a:effectLst/>
                <a:latin typeface="Consolas" panose="020B0609020204030204" pitchFamily="49" charset="0"/>
              </a:rPr>
              <a:t>unikernel</a:t>
            </a:r>
            <a:r>
              <a:rPr lang="zh-CN" altLang="en-US" sz="2400" b="0" i="0" dirty="0">
                <a:solidFill>
                  <a:srgbClr val="24292E"/>
                </a:solidFill>
                <a:effectLst/>
                <a:latin typeface="Consolas" panose="020B0609020204030204" pitchFamily="49" charset="0"/>
              </a:rPr>
              <a:t>验证和测试统计的大量工作</a:t>
            </a:r>
            <a:endParaRPr lang="en-US" altLang="zh-CN" sz="2400" b="0" i="0" dirty="0">
              <a:solidFill>
                <a:srgbClr val="24292E"/>
              </a:solidFill>
              <a:effectLst/>
              <a:latin typeface="Consolas" panose="020B0609020204030204" pitchFamily="49" charset="0"/>
            </a:endParaRPr>
          </a:p>
        </p:txBody>
      </p:sp>
    </p:spTree>
    <p:extLst>
      <p:ext uri="{BB962C8B-B14F-4D97-AF65-F5344CB8AC3E}">
        <p14:creationId xmlns:p14="http://schemas.microsoft.com/office/powerpoint/2010/main" val="25343306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2831545"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项目总结：特色</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05</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13" name="文本框 12">
            <a:extLst>
              <a:ext uri="{FF2B5EF4-FFF2-40B4-BE49-F238E27FC236}">
                <a16:creationId xmlns:a16="http://schemas.microsoft.com/office/drawing/2014/main" id="{608486F3-8B9D-4CCF-8C72-0CA946B539DC}"/>
              </a:ext>
            </a:extLst>
          </p:cNvPr>
          <p:cNvSpPr txBox="1"/>
          <p:nvPr/>
        </p:nvSpPr>
        <p:spPr>
          <a:xfrm>
            <a:off x="843994" y="1111765"/>
            <a:ext cx="10664320" cy="5632311"/>
          </a:xfrm>
          <a:prstGeom prst="rect">
            <a:avLst/>
          </a:prstGeom>
          <a:noFill/>
        </p:spPr>
        <p:txBody>
          <a:bodyPr wrap="square">
            <a:spAutoFit/>
          </a:bodyPr>
          <a:lstStyle/>
          <a:p>
            <a:r>
              <a:rPr lang="zh-CN" altLang="en-US" sz="2400" dirty="0">
                <a:latin typeface="Consolas" panose="020B0609020204030204" pitchFamily="49" charset="0"/>
              </a:rPr>
              <a:t>本次大作业致力于实现更为便捷轻量的</a:t>
            </a:r>
            <a:r>
              <a:rPr lang="en-US" altLang="zh-CN" sz="2400" dirty="0">
                <a:latin typeface="Consolas" panose="020B0609020204030204" pitchFamily="49" charset="0"/>
              </a:rPr>
              <a:t>Unikernel</a:t>
            </a:r>
            <a:r>
              <a:rPr lang="zh-CN" altLang="en-US" sz="2400" dirty="0">
                <a:latin typeface="Consolas" panose="020B0609020204030204" pitchFamily="49" charset="0"/>
              </a:rPr>
              <a:t>管理应用，并在这个过程中学习理解工业级代码，最终收获一个简易的虚拟机和</a:t>
            </a:r>
            <a:r>
              <a:rPr lang="en-US" altLang="zh-CN" sz="2400" dirty="0">
                <a:latin typeface="Consolas" panose="020B0609020204030204" pitchFamily="49" charset="0"/>
              </a:rPr>
              <a:t>Unikernel</a:t>
            </a:r>
            <a:r>
              <a:rPr lang="zh-CN" altLang="en-US" sz="2400" dirty="0">
                <a:latin typeface="Consolas" panose="020B0609020204030204" pitchFamily="49" charset="0"/>
              </a:rPr>
              <a:t>结合的实验性产品。</a:t>
            </a:r>
            <a:endParaRPr lang="en-US" altLang="zh-CN" sz="2400" dirty="0">
              <a:latin typeface="Consolas" panose="020B0609020204030204" pitchFamily="49" charset="0"/>
            </a:endParaRPr>
          </a:p>
          <a:p>
            <a:endParaRPr lang="en-US" altLang="zh-CN" sz="2400" dirty="0">
              <a:latin typeface="Consolas" panose="020B0609020204030204" pitchFamily="49" charset="0"/>
            </a:endParaRPr>
          </a:p>
          <a:p>
            <a:r>
              <a:rPr lang="zh-CN" altLang="en-US" sz="2400" dirty="0">
                <a:latin typeface="Consolas" panose="020B0609020204030204" pitchFamily="49" charset="0"/>
              </a:rPr>
              <a:t>本次实验最大的难度在于</a:t>
            </a:r>
            <a:r>
              <a:rPr lang="en-US" altLang="zh-CN" sz="2400" dirty="0">
                <a:latin typeface="Consolas" panose="020B0609020204030204" pitchFamily="49" charset="0"/>
              </a:rPr>
              <a:t>Unikernel</a:t>
            </a:r>
            <a:r>
              <a:rPr lang="zh-CN" altLang="en-US" sz="2400" dirty="0">
                <a:latin typeface="Consolas" panose="020B0609020204030204" pitchFamily="49" charset="0"/>
              </a:rPr>
              <a:t>的迁移，虽然</a:t>
            </a:r>
            <a:r>
              <a:rPr lang="en-US" altLang="zh-CN" sz="2400" dirty="0">
                <a:latin typeface="Consolas" panose="020B0609020204030204" pitchFamily="49" charset="0"/>
              </a:rPr>
              <a:t>Unikernel</a:t>
            </a:r>
            <a:r>
              <a:rPr lang="zh-CN" altLang="en-US" sz="2400" dirty="0">
                <a:latin typeface="Consolas" panose="020B0609020204030204" pitchFamily="49" charset="0"/>
              </a:rPr>
              <a:t>的概念被提出很久，市面上也涌现很多</a:t>
            </a:r>
            <a:r>
              <a:rPr lang="en-US" altLang="zh-CN" sz="2400" dirty="0">
                <a:latin typeface="Consolas" panose="020B0609020204030204" pitchFamily="49" charset="0"/>
              </a:rPr>
              <a:t>Unikernel</a:t>
            </a:r>
            <a:r>
              <a:rPr lang="zh-CN" altLang="en-US" sz="2400" dirty="0">
                <a:latin typeface="Consolas" panose="020B0609020204030204" pitchFamily="49" charset="0"/>
              </a:rPr>
              <a:t>的具体实现，但要找到易于适配</a:t>
            </a:r>
            <a:r>
              <a:rPr lang="en-US" altLang="zh-CN" sz="2400" dirty="0">
                <a:latin typeface="Consolas" panose="020B0609020204030204" pitchFamily="49" charset="0"/>
              </a:rPr>
              <a:t>KVM</a:t>
            </a:r>
            <a:r>
              <a:rPr lang="zh-CN" altLang="en-US" sz="2400" dirty="0">
                <a:latin typeface="Consolas" panose="020B0609020204030204" pitchFamily="49" charset="0"/>
              </a:rPr>
              <a:t>，并且功能齐全的</a:t>
            </a:r>
            <a:r>
              <a:rPr lang="en-US" altLang="zh-CN" sz="2400" dirty="0">
                <a:latin typeface="Consolas" panose="020B0609020204030204" pitchFamily="49" charset="0"/>
              </a:rPr>
              <a:t>core</a:t>
            </a:r>
            <a:r>
              <a:rPr lang="zh-CN" altLang="en-US" sz="2400" dirty="0">
                <a:latin typeface="Consolas" panose="020B0609020204030204" pitchFamily="49" charset="0"/>
              </a:rPr>
              <a:t>，是一件比较困难的事情。</a:t>
            </a:r>
            <a:r>
              <a:rPr lang="zh-CN" altLang="en-US" sz="2400" b="0" i="0" dirty="0">
                <a:solidFill>
                  <a:srgbClr val="24292E"/>
                </a:solidFill>
                <a:effectLst/>
                <a:latin typeface="-apple-system"/>
              </a:rPr>
              <a:t>本小组在调查资料的过程中偶然发现了 </a:t>
            </a:r>
            <a:r>
              <a:rPr lang="en-US" altLang="zh-CN" sz="2400" b="0" i="0" dirty="0">
                <a:solidFill>
                  <a:srgbClr val="24292E"/>
                </a:solidFill>
                <a:effectLst/>
                <a:latin typeface="-apple-system"/>
              </a:rPr>
              <a:t>nanos</a:t>
            </a:r>
            <a:r>
              <a:rPr lang="zh-CN" altLang="en-US" sz="2400" b="0" i="0" dirty="0">
                <a:solidFill>
                  <a:srgbClr val="24292E"/>
                </a:solidFill>
                <a:effectLst/>
                <a:latin typeface="-apple-system"/>
              </a:rPr>
              <a:t>，</a:t>
            </a:r>
            <a:r>
              <a:rPr lang="en-US" altLang="zh-CN" sz="2400" b="0" i="0" dirty="0">
                <a:solidFill>
                  <a:srgbClr val="24292E"/>
                </a:solidFill>
                <a:effectLst/>
                <a:latin typeface="-apple-system"/>
              </a:rPr>
              <a:t>nanos </a:t>
            </a:r>
            <a:r>
              <a:rPr lang="zh-CN" altLang="en-US" sz="2400" b="0" i="0" dirty="0">
                <a:solidFill>
                  <a:srgbClr val="24292E"/>
                </a:solidFill>
                <a:effectLst/>
                <a:latin typeface="-apple-system"/>
              </a:rPr>
              <a:t>良好的可移植性深深地吸引了我们。我们也阅读了</a:t>
            </a:r>
            <a:r>
              <a:rPr lang="en-US" altLang="zh-CN" sz="2400" b="0" i="0" dirty="0">
                <a:solidFill>
                  <a:srgbClr val="24292E"/>
                </a:solidFill>
                <a:effectLst/>
                <a:latin typeface="-apple-system"/>
              </a:rPr>
              <a:t>nanos</a:t>
            </a:r>
            <a:r>
              <a:rPr lang="zh-CN" altLang="en-US" sz="2400" b="0" i="0" dirty="0">
                <a:solidFill>
                  <a:srgbClr val="24292E"/>
                </a:solidFill>
                <a:effectLst/>
                <a:latin typeface="-apple-system"/>
              </a:rPr>
              <a:t>的代码，加深了对系统架构的理解。</a:t>
            </a:r>
            <a:endParaRPr lang="en-US" altLang="zh-CN" sz="2400" b="0" i="0" dirty="0">
              <a:solidFill>
                <a:srgbClr val="24292E"/>
              </a:solidFill>
              <a:effectLst/>
              <a:latin typeface="-apple-system"/>
            </a:endParaRPr>
          </a:p>
          <a:p>
            <a:endParaRPr lang="en-US" altLang="zh-CN" sz="2400" dirty="0">
              <a:solidFill>
                <a:srgbClr val="24292E"/>
              </a:solidFill>
              <a:latin typeface="-apple-system"/>
            </a:endParaRPr>
          </a:p>
          <a:p>
            <a:r>
              <a:rPr lang="zh-CN" altLang="en-US" sz="2400" b="0" i="0" dirty="0">
                <a:solidFill>
                  <a:srgbClr val="24292E"/>
                </a:solidFill>
                <a:effectLst/>
                <a:latin typeface="Consolas" panose="020B0609020204030204" pitchFamily="49" charset="0"/>
              </a:rPr>
              <a:t>本项目另一个难度点在于</a:t>
            </a:r>
            <a:r>
              <a:rPr lang="zh-CN" altLang="en-US" sz="2400" b="0" i="0" dirty="0">
                <a:solidFill>
                  <a:srgbClr val="404040"/>
                </a:solidFill>
                <a:effectLst/>
                <a:latin typeface="-apple-system"/>
              </a:rPr>
              <a:t>没有统一的方式来方便地定义虚拟机相关的各种可管理对象。</a:t>
            </a:r>
            <a:r>
              <a:rPr lang="en-US" altLang="zh-CN" sz="2400" b="0" i="0" dirty="0" err="1">
                <a:solidFill>
                  <a:srgbClr val="404040"/>
                </a:solidFill>
                <a:effectLst/>
                <a:latin typeface="-apple-system"/>
              </a:rPr>
              <a:t>qemu-kvm</a:t>
            </a:r>
            <a:r>
              <a:rPr lang="en-US" altLang="zh-CN" sz="2400" b="0" i="0" dirty="0">
                <a:solidFill>
                  <a:srgbClr val="404040"/>
                </a:solidFill>
                <a:effectLst/>
                <a:latin typeface="-apple-system"/>
              </a:rPr>
              <a:t> </a:t>
            </a:r>
            <a:r>
              <a:rPr lang="zh-CN" altLang="en-US" sz="2400" b="0" i="0" dirty="0">
                <a:solidFill>
                  <a:srgbClr val="404040"/>
                </a:solidFill>
                <a:effectLst/>
                <a:latin typeface="-apple-system"/>
              </a:rPr>
              <a:t>的命令行虚拟机管理工具参数众多，难于使用。不过好在</a:t>
            </a:r>
            <a:r>
              <a:rPr lang="en-US" altLang="zh-CN" sz="2400" b="0" i="0" dirty="0">
                <a:solidFill>
                  <a:srgbClr val="404040"/>
                </a:solidFill>
                <a:effectLst/>
                <a:latin typeface="-apple-system"/>
              </a:rPr>
              <a:t>libvirt</a:t>
            </a:r>
            <a:r>
              <a:rPr lang="zh-CN" altLang="en-US" sz="2400" b="0" i="0" dirty="0">
                <a:solidFill>
                  <a:srgbClr val="404040"/>
                </a:solidFill>
                <a:effectLst/>
                <a:latin typeface="-apple-system"/>
              </a:rPr>
              <a:t>的生态非常丰富，提供了</a:t>
            </a:r>
            <a:r>
              <a:rPr lang="en-US" altLang="zh-CN" sz="2400" b="0" i="0" dirty="0" err="1">
                <a:solidFill>
                  <a:srgbClr val="404040"/>
                </a:solidFill>
                <a:effectLst/>
                <a:latin typeface="-apple-system"/>
              </a:rPr>
              <a:t>virt</a:t>
            </a:r>
            <a:r>
              <a:rPr lang="en-US" altLang="zh-CN" sz="2400" b="0" i="0" dirty="0">
                <a:solidFill>
                  <a:srgbClr val="404040"/>
                </a:solidFill>
                <a:effectLst/>
                <a:latin typeface="-apple-system"/>
              </a:rPr>
              <a:t>-viewer</a:t>
            </a:r>
            <a:r>
              <a:rPr lang="zh-CN" altLang="en-US" sz="2400" b="0" i="0" dirty="0">
                <a:solidFill>
                  <a:srgbClr val="404040"/>
                </a:solidFill>
                <a:effectLst/>
                <a:latin typeface="-apple-system"/>
              </a:rPr>
              <a:t>和</a:t>
            </a:r>
            <a:r>
              <a:rPr lang="en-US" altLang="zh-CN" sz="2400" b="0" i="0" dirty="0" err="1">
                <a:solidFill>
                  <a:srgbClr val="404040"/>
                </a:solidFill>
                <a:effectLst/>
                <a:latin typeface="-apple-system"/>
              </a:rPr>
              <a:t>virt</a:t>
            </a:r>
            <a:r>
              <a:rPr lang="en-US" altLang="zh-CN" sz="2400" b="0" i="0" dirty="0">
                <a:solidFill>
                  <a:srgbClr val="404040"/>
                </a:solidFill>
                <a:effectLst/>
                <a:latin typeface="-apple-system"/>
              </a:rPr>
              <a:t>-install</a:t>
            </a:r>
            <a:r>
              <a:rPr lang="zh-CN" altLang="en-US" sz="2400" b="0" i="0" dirty="0">
                <a:solidFill>
                  <a:srgbClr val="404040"/>
                </a:solidFill>
                <a:effectLst/>
                <a:latin typeface="-apple-system"/>
              </a:rPr>
              <a:t>等工具大大减少了我们开发的难度</a:t>
            </a:r>
          </a:p>
          <a:p>
            <a:endParaRPr lang="en-US" altLang="zh-CN" sz="2400" b="0" i="0" dirty="0">
              <a:solidFill>
                <a:srgbClr val="24292E"/>
              </a:solidFill>
              <a:effectLst/>
              <a:latin typeface="Consolas" panose="020B0609020204030204" pitchFamily="49" charset="0"/>
            </a:endParaRPr>
          </a:p>
        </p:txBody>
      </p:sp>
    </p:spTree>
    <p:extLst>
      <p:ext uri="{BB962C8B-B14F-4D97-AF65-F5344CB8AC3E}">
        <p14:creationId xmlns:p14="http://schemas.microsoft.com/office/powerpoint/2010/main" val="28654925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3985706"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项目总结：缺陷与前景</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05</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13" name="文本框 12">
            <a:extLst>
              <a:ext uri="{FF2B5EF4-FFF2-40B4-BE49-F238E27FC236}">
                <a16:creationId xmlns:a16="http://schemas.microsoft.com/office/drawing/2014/main" id="{608486F3-8B9D-4CCF-8C72-0CA946B539DC}"/>
              </a:ext>
            </a:extLst>
          </p:cNvPr>
          <p:cNvSpPr txBox="1"/>
          <p:nvPr/>
        </p:nvSpPr>
        <p:spPr>
          <a:xfrm>
            <a:off x="843994" y="2014289"/>
            <a:ext cx="10664320" cy="3416320"/>
          </a:xfrm>
          <a:prstGeom prst="rect">
            <a:avLst/>
          </a:prstGeom>
          <a:noFill/>
        </p:spPr>
        <p:txBody>
          <a:bodyPr wrap="square">
            <a:spAutoFit/>
          </a:bodyPr>
          <a:lstStyle/>
          <a:p>
            <a:r>
              <a:rPr lang="zh-CN" altLang="en-US" sz="2400" b="0" i="0" dirty="0">
                <a:solidFill>
                  <a:srgbClr val="24292E"/>
                </a:solidFill>
                <a:effectLst/>
                <a:latin typeface="Consolas" panose="020B0609020204030204" pitchFamily="49" charset="0"/>
              </a:rPr>
              <a:t>本项目在兼容性和功能完备性还有待改进，安全性还需要在实践中进一步检验。</a:t>
            </a:r>
            <a:endParaRPr lang="en-US" altLang="zh-CN" sz="2400" b="0" i="0" dirty="0">
              <a:solidFill>
                <a:srgbClr val="24292E"/>
              </a:solidFill>
              <a:effectLst/>
              <a:latin typeface="Consolas" panose="020B0609020204030204" pitchFamily="49" charset="0"/>
            </a:endParaRPr>
          </a:p>
          <a:p>
            <a:endParaRPr lang="en-US" altLang="zh-CN" sz="2400" dirty="0">
              <a:solidFill>
                <a:srgbClr val="24292E"/>
              </a:solidFill>
              <a:latin typeface="Consolas" panose="020B0609020204030204" pitchFamily="49" charset="0"/>
            </a:endParaRPr>
          </a:p>
          <a:p>
            <a:r>
              <a:rPr lang="zh-CN" altLang="en-US" sz="2400" b="0" i="0" dirty="0">
                <a:solidFill>
                  <a:srgbClr val="24292E"/>
                </a:solidFill>
                <a:effectLst/>
                <a:latin typeface="Consolas" panose="020B0609020204030204" pitchFamily="49" charset="0"/>
              </a:rPr>
              <a:t>计划中，与客户端的交互并未来得及完成，主要难点在于将虚拟机内部的结果重定向到主机，对结果的保护和加密是十分需要考虑的。而我们在这方面的积累太少，不足以支持我们做下去。</a:t>
            </a:r>
            <a:endParaRPr lang="en-US" altLang="zh-CN" sz="2400" b="0" i="0" dirty="0">
              <a:solidFill>
                <a:srgbClr val="24292E"/>
              </a:solidFill>
              <a:effectLst/>
              <a:latin typeface="Consolas" panose="020B0609020204030204" pitchFamily="49" charset="0"/>
            </a:endParaRPr>
          </a:p>
          <a:p>
            <a:endParaRPr lang="en-US" altLang="zh-CN" sz="2400" b="0" i="0" dirty="0">
              <a:solidFill>
                <a:srgbClr val="24292E"/>
              </a:solidFill>
              <a:effectLst/>
              <a:latin typeface="Consolas" panose="020B0609020204030204" pitchFamily="49" charset="0"/>
            </a:endParaRPr>
          </a:p>
          <a:p>
            <a:endParaRPr lang="en-US" altLang="zh-CN" sz="2400" dirty="0">
              <a:solidFill>
                <a:srgbClr val="24292E"/>
              </a:solidFill>
              <a:latin typeface="Consolas" panose="020B0609020204030204" pitchFamily="49" charset="0"/>
            </a:endParaRPr>
          </a:p>
          <a:p>
            <a:r>
              <a:rPr lang="zh-CN" altLang="en-US" sz="2400" b="0" i="0" dirty="0">
                <a:solidFill>
                  <a:srgbClr val="24292E"/>
                </a:solidFill>
                <a:effectLst/>
                <a:latin typeface="Consolas" panose="020B0609020204030204" pitchFamily="49" charset="0"/>
              </a:rPr>
              <a:t>项目的前景非常光明，后续我们还可以将</a:t>
            </a:r>
            <a:r>
              <a:rPr lang="en-US" altLang="zh-CN" sz="2400" b="0" i="0" dirty="0">
                <a:solidFill>
                  <a:srgbClr val="24292E"/>
                </a:solidFill>
                <a:effectLst/>
                <a:latin typeface="Consolas" panose="020B0609020204030204" pitchFamily="49" charset="0"/>
              </a:rPr>
              <a:t>nanos</a:t>
            </a:r>
            <a:r>
              <a:rPr lang="zh-CN" altLang="en-US" sz="2400" b="0" i="0" dirty="0">
                <a:solidFill>
                  <a:srgbClr val="24292E"/>
                </a:solidFill>
                <a:effectLst/>
                <a:latin typeface="Consolas" panose="020B0609020204030204" pitchFamily="49" charset="0"/>
              </a:rPr>
              <a:t>进一步与</a:t>
            </a:r>
            <a:r>
              <a:rPr lang="en-US" altLang="zh-CN" sz="2400" b="0" i="0" dirty="0">
                <a:solidFill>
                  <a:srgbClr val="24292E"/>
                </a:solidFill>
                <a:effectLst/>
                <a:latin typeface="Consolas" panose="020B0609020204030204" pitchFamily="49" charset="0"/>
              </a:rPr>
              <a:t>firecracker</a:t>
            </a:r>
            <a:r>
              <a:rPr lang="zh-CN" altLang="en-US" sz="2400" b="0" i="0" dirty="0">
                <a:solidFill>
                  <a:srgbClr val="24292E"/>
                </a:solidFill>
                <a:effectLst/>
                <a:latin typeface="Consolas" panose="020B0609020204030204" pitchFamily="49" charset="0"/>
              </a:rPr>
              <a:t>结合，</a:t>
            </a:r>
            <a:r>
              <a:rPr lang="en-US" altLang="zh-CN" sz="2400" b="0" i="0" dirty="0" err="1">
                <a:solidFill>
                  <a:srgbClr val="24292E"/>
                </a:solidFill>
                <a:effectLst/>
                <a:latin typeface="Consolas" panose="020B0609020204030204" pitchFamily="49" charset="0"/>
              </a:rPr>
              <a:t>microVM</a:t>
            </a:r>
            <a:r>
              <a:rPr lang="zh-CN" altLang="en-US" sz="2400" b="0" i="0" dirty="0">
                <a:solidFill>
                  <a:srgbClr val="24292E"/>
                </a:solidFill>
                <a:effectLst/>
                <a:latin typeface="Consolas" panose="020B0609020204030204" pitchFamily="49" charset="0"/>
              </a:rPr>
              <a:t>与</a:t>
            </a:r>
            <a:r>
              <a:rPr lang="en-US" altLang="zh-CN" sz="2400" b="0" i="0" dirty="0">
                <a:solidFill>
                  <a:srgbClr val="24292E"/>
                </a:solidFill>
                <a:effectLst/>
                <a:latin typeface="Consolas" panose="020B0609020204030204" pitchFamily="49" charset="0"/>
              </a:rPr>
              <a:t>Unikernel</a:t>
            </a:r>
            <a:r>
              <a:rPr lang="zh-CN" altLang="en-US" sz="2400" b="0" i="0" dirty="0">
                <a:solidFill>
                  <a:srgbClr val="24292E"/>
                </a:solidFill>
                <a:effectLst/>
                <a:latin typeface="Consolas" panose="020B0609020204030204" pitchFamily="49" charset="0"/>
              </a:rPr>
              <a:t>的结合可以将性能发挥到极限。</a:t>
            </a:r>
            <a:endParaRPr lang="en-US" altLang="zh-CN" sz="2400" b="0" i="0" dirty="0">
              <a:solidFill>
                <a:srgbClr val="24292E"/>
              </a:solidFill>
              <a:effectLst/>
              <a:latin typeface="Consolas" panose="020B0609020204030204" pitchFamily="49" charset="0"/>
            </a:endParaRPr>
          </a:p>
        </p:txBody>
      </p:sp>
    </p:spTree>
    <p:extLst>
      <p:ext uri="{BB962C8B-B14F-4D97-AF65-F5344CB8AC3E}">
        <p14:creationId xmlns:p14="http://schemas.microsoft.com/office/powerpoint/2010/main" val="4280892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等腰三角形 2"/>
          <p:cNvSpPr/>
          <p:nvPr/>
        </p:nvSpPr>
        <p:spPr>
          <a:xfrm rot="5400000">
            <a:off x="-1751169" y="1751170"/>
            <a:ext cx="6858000" cy="3355661"/>
          </a:xfrm>
          <a:prstGeom prst="triangle">
            <a:avLst/>
          </a:prstGeom>
          <a:solidFill>
            <a:srgbClr val="376092"/>
          </a:soli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微软雅黑" panose="020B0503020204020204" pitchFamily="34" charset="-122"/>
              <a:ea typeface="微软雅黑" panose="020B0503020204020204" pitchFamily="34" charset="-122"/>
              <a:cs typeface="+mn-ea"/>
              <a:sym typeface="+mn-lt"/>
            </a:endParaRPr>
          </a:p>
        </p:txBody>
      </p:sp>
      <p:sp>
        <p:nvSpPr>
          <p:cNvPr id="21" name="矩形 20"/>
          <p:cNvSpPr/>
          <p:nvPr/>
        </p:nvSpPr>
        <p:spPr>
          <a:xfrm>
            <a:off x="3355662" y="2935976"/>
            <a:ext cx="3060453" cy="923330"/>
          </a:xfrm>
          <a:prstGeom prst="rect">
            <a:avLst/>
          </a:prstGeom>
        </p:spPr>
        <p:txBody>
          <a:bodyPr wrap="none" lIns="91440" tIns="45720" rIns="91440" bIns="45720">
            <a:spAutoFit/>
          </a:bodyPr>
          <a:lstStyle/>
          <a:p>
            <a:pPr defTabSz="1218323">
              <a:defRPr/>
            </a:pPr>
            <a:r>
              <a:rPr lang="zh-CN" altLang="en-US" sz="54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项目背景</a:t>
            </a:r>
          </a:p>
        </p:txBody>
      </p:sp>
      <p:sp>
        <p:nvSpPr>
          <p:cNvPr id="25" name="矩形 24"/>
          <p:cNvSpPr/>
          <p:nvPr/>
        </p:nvSpPr>
        <p:spPr>
          <a:xfrm>
            <a:off x="476332" y="2595743"/>
            <a:ext cx="1553630" cy="1323439"/>
          </a:xfrm>
          <a:prstGeom prst="rect">
            <a:avLst/>
          </a:prstGeom>
        </p:spPr>
        <p:txBody>
          <a:bodyPr wrap="none" lIns="91440" tIns="45720" rIns="91440" bIns="45720">
            <a:spAutoFit/>
          </a:bodyPr>
          <a:lstStyle/>
          <a:p>
            <a:pPr defTabSz="1218323">
              <a:defRPr/>
            </a:pPr>
            <a:r>
              <a:rPr lang="en-US" altLang="zh-CN" sz="8000" b="1" kern="0" spc="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01</a:t>
            </a:r>
            <a:endParaRPr lang="zh-CN" altLang="en-US" sz="8000" b="1" kern="0" spc="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33" name="矩形 32"/>
          <p:cNvSpPr/>
          <p:nvPr/>
        </p:nvSpPr>
        <p:spPr>
          <a:xfrm>
            <a:off x="476332" y="3859306"/>
            <a:ext cx="1627369" cy="420564"/>
          </a:xfrm>
          <a:prstGeom prst="rect">
            <a:avLst/>
          </a:prstGeom>
        </p:spPr>
        <p:txBody>
          <a:bodyPr wrap="none" lIns="91440" tIns="45720" rIns="91440" bIns="45720">
            <a:spAutoFit/>
          </a:bodyPr>
          <a:lstStyle/>
          <a:p>
            <a:pPr defTabSz="1218323">
              <a:defRPr/>
            </a:pPr>
            <a:r>
              <a:rPr lang="en-US" altLang="zh-CN" sz="2133"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PART ONE</a:t>
            </a:r>
            <a:endParaRPr lang="zh-CN" altLang="en-US" sz="2133"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2449781088"/>
      </p:ext>
    </p:extLst>
  </p:cSld>
  <p:clrMapOvr>
    <a:masterClrMapping/>
  </p:clrMapOvr>
  <mc:AlternateContent xmlns:mc="http://schemas.openxmlformats.org/markup-compatibility/2006" xmlns:p14="http://schemas.microsoft.com/office/powerpoint/2010/main">
    <mc:Choice Requires="p14">
      <p:transition spd="slow" p14:dur="1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decel="100000" fill="hold" grpId="0" nodeType="afterEffect">
                                  <p:stCondLst>
                                    <p:cond delay="0"/>
                                  </p:stCondLst>
                                  <p:iterate type="lt">
                                    <p:tmPct val="10000"/>
                                  </p:iterate>
                                  <p:childTnLst>
                                    <p:set>
                                      <p:cBhvr>
                                        <p:cTn id="11" dur="1" fill="hold">
                                          <p:stCondLst>
                                            <p:cond delay="0"/>
                                          </p:stCondLst>
                                        </p:cTn>
                                        <p:tgtEl>
                                          <p:spTgt spid="25"/>
                                        </p:tgtEl>
                                        <p:attrNameLst>
                                          <p:attrName>style.visibility</p:attrName>
                                        </p:attrNameLst>
                                      </p:cBhvr>
                                      <p:to>
                                        <p:strVal val="visible"/>
                                      </p:to>
                                    </p:set>
                                    <p:anim calcmode="lin" valueType="num">
                                      <p:cBhvr additive="base">
                                        <p:cTn id="12" dur="500" fill="hold"/>
                                        <p:tgtEl>
                                          <p:spTgt spid="25"/>
                                        </p:tgtEl>
                                        <p:attrNameLst>
                                          <p:attrName>ppt_x</p:attrName>
                                        </p:attrNameLst>
                                      </p:cBhvr>
                                      <p:tavLst>
                                        <p:tav tm="0">
                                          <p:val>
                                            <p:strVal val="1+#ppt_w/2"/>
                                          </p:val>
                                        </p:tav>
                                        <p:tav tm="100000">
                                          <p:val>
                                            <p:strVal val="#ppt_x"/>
                                          </p:val>
                                        </p:tav>
                                      </p:tavLst>
                                    </p:anim>
                                    <p:anim calcmode="lin" valueType="num">
                                      <p:cBhvr additive="base">
                                        <p:cTn id="13" dur="500" fill="hold"/>
                                        <p:tgtEl>
                                          <p:spTgt spid="25"/>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stCondLst>
                                    <p:cond delay="0"/>
                                  </p:stCondLst>
                                  <p:childTnLst>
                                    <p:set>
                                      <p:cBhvr>
                                        <p:cTn id="15" dur="1" fill="hold">
                                          <p:stCondLst>
                                            <p:cond delay="0"/>
                                          </p:stCondLst>
                                        </p:cTn>
                                        <p:tgtEl>
                                          <p:spTgt spid="33"/>
                                        </p:tgtEl>
                                        <p:attrNameLst>
                                          <p:attrName>style.visibility</p:attrName>
                                        </p:attrNameLst>
                                      </p:cBhvr>
                                      <p:to>
                                        <p:strVal val="visible"/>
                                      </p:to>
                                    </p:set>
                                    <p:anim calcmode="lin" valueType="num">
                                      <p:cBhvr additive="base">
                                        <p:cTn id="16" dur="500" fill="hold"/>
                                        <p:tgtEl>
                                          <p:spTgt spid="33"/>
                                        </p:tgtEl>
                                        <p:attrNameLst>
                                          <p:attrName>ppt_x</p:attrName>
                                        </p:attrNameLst>
                                      </p:cBhvr>
                                      <p:tavLst>
                                        <p:tav tm="0">
                                          <p:val>
                                            <p:strVal val="0-#ppt_w/2"/>
                                          </p:val>
                                        </p:tav>
                                        <p:tav tm="100000">
                                          <p:val>
                                            <p:strVal val="#ppt_x"/>
                                          </p:val>
                                        </p:tav>
                                      </p:tavLst>
                                    </p:anim>
                                    <p:anim calcmode="lin" valueType="num">
                                      <p:cBhvr additive="base">
                                        <p:cTn id="17" dur="500" fill="hold"/>
                                        <p:tgtEl>
                                          <p:spTgt spid="33"/>
                                        </p:tgtEl>
                                        <p:attrNameLst>
                                          <p:attrName>ppt_y</p:attrName>
                                        </p:attrNameLst>
                                      </p:cBhvr>
                                      <p:tavLst>
                                        <p:tav tm="0">
                                          <p:val>
                                            <p:strVal val="#ppt_y"/>
                                          </p:val>
                                        </p:tav>
                                        <p:tav tm="100000">
                                          <p:val>
                                            <p:strVal val="#ppt_y"/>
                                          </p:val>
                                        </p:tav>
                                      </p:tavLst>
                                    </p:anim>
                                  </p:childTnLst>
                                </p:cTn>
                              </p:par>
                            </p:childTnLst>
                          </p:cTn>
                        </p:par>
                        <p:par>
                          <p:cTn id="18" fill="hold">
                            <p:stCondLst>
                              <p:cond delay="1050"/>
                            </p:stCondLst>
                            <p:childTnLst>
                              <p:par>
                                <p:cTn id="19" presetID="2" presetClass="entr" presetSubtype="2" decel="100000" fill="hold" grpId="0" nodeType="afterEffect">
                                  <p:stCondLst>
                                    <p:cond delay="0"/>
                                  </p:stCondLst>
                                  <p:iterate type="lt">
                                    <p:tmPct val="10000"/>
                                  </p:iterate>
                                  <p:childTnLst>
                                    <p:set>
                                      <p:cBhvr>
                                        <p:cTn id="20" dur="1" fill="hold">
                                          <p:stCondLst>
                                            <p:cond delay="0"/>
                                          </p:stCondLst>
                                        </p:cTn>
                                        <p:tgtEl>
                                          <p:spTgt spid="21"/>
                                        </p:tgtEl>
                                        <p:attrNameLst>
                                          <p:attrName>style.visibility</p:attrName>
                                        </p:attrNameLst>
                                      </p:cBhvr>
                                      <p:to>
                                        <p:strVal val="visible"/>
                                      </p:to>
                                    </p:set>
                                    <p:anim calcmode="lin" valueType="num">
                                      <p:cBhvr additive="base">
                                        <p:cTn id="21" dur="500" fill="hold"/>
                                        <p:tgtEl>
                                          <p:spTgt spid="21"/>
                                        </p:tgtEl>
                                        <p:attrNameLst>
                                          <p:attrName>ppt_x</p:attrName>
                                        </p:attrNameLst>
                                      </p:cBhvr>
                                      <p:tavLst>
                                        <p:tav tm="0">
                                          <p:val>
                                            <p:strVal val="1+#ppt_w/2"/>
                                          </p:val>
                                        </p:tav>
                                        <p:tav tm="100000">
                                          <p:val>
                                            <p:strVal val="#ppt_x"/>
                                          </p:val>
                                        </p:tav>
                                      </p:tavLst>
                                    </p:anim>
                                    <p:anim calcmode="lin" valueType="num">
                                      <p:cBhvr additive="base">
                                        <p:cTn id="22"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1" grpId="0"/>
      <p:bldP spid="25" grpId="0"/>
      <p:bldP spid="3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5524590"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项目背景：云计算服务平台变迁</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01</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pic>
        <p:nvPicPr>
          <p:cNvPr id="4" name="图片 3">
            <a:extLst>
              <a:ext uri="{FF2B5EF4-FFF2-40B4-BE49-F238E27FC236}">
                <a16:creationId xmlns:a16="http://schemas.microsoft.com/office/drawing/2014/main" id="{020C0A84-A01E-4D8D-BBF8-302DC5BF17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5279" y="1090536"/>
            <a:ext cx="9693445" cy="5587986"/>
          </a:xfrm>
          <a:prstGeom prst="rect">
            <a:avLst/>
          </a:prstGeom>
        </p:spPr>
      </p:pic>
    </p:spTree>
    <p:extLst>
      <p:ext uri="{BB962C8B-B14F-4D97-AF65-F5344CB8AC3E}">
        <p14:creationId xmlns:p14="http://schemas.microsoft.com/office/powerpoint/2010/main" val="42102109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5251679"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项目背景：</a:t>
              </a:r>
              <a:r>
                <a:rPr lang="en-US" altLang="zh-CN" sz="4000" b="1" kern="0" dirty="0" err="1">
                  <a:solidFill>
                    <a:schemeClr val="accent1">
                      <a:lumMod val="75000"/>
                    </a:schemeClr>
                  </a:solidFill>
                  <a:latin typeface="微软雅黑" panose="020B0503020204020204" pitchFamily="34" charset="-122"/>
                  <a:ea typeface="微软雅黑" panose="020B0503020204020204" pitchFamily="34" charset="-122"/>
                  <a:cs typeface="+mn-ea"/>
                  <a:sym typeface="+mn-lt"/>
                </a:rPr>
                <a:t>Serverless&amp;FaaS</a:t>
              </a:r>
              <a:endPar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endParaRP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01</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13" name="矩形 12">
            <a:extLst>
              <a:ext uri="{FF2B5EF4-FFF2-40B4-BE49-F238E27FC236}">
                <a16:creationId xmlns:a16="http://schemas.microsoft.com/office/drawing/2014/main" id="{6201B0B2-67FD-47B7-883C-B611EE5DE091}"/>
              </a:ext>
            </a:extLst>
          </p:cNvPr>
          <p:cNvSpPr/>
          <p:nvPr/>
        </p:nvSpPr>
        <p:spPr>
          <a:xfrm>
            <a:off x="391698" y="1552907"/>
            <a:ext cx="4881852" cy="451342"/>
          </a:xfrm>
          <a:prstGeom prst="rect">
            <a:avLst/>
          </a:prstGeom>
          <a:noFill/>
        </p:spPr>
        <p:txBody>
          <a:bodyPr wrap="square" lIns="121920" tIns="60960" rIns="121920" bIns="60960">
            <a:spAutoFit/>
          </a:bodyPr>
          <a:lstStyle/>
          <a:p>
            <a:pPr algn="ctr"/>
            <a:r>
              <a:rPr lang="en-US" altLang="zh-CN" sz="2133" b="1" kern="0" dirty="0">
                <a:solidFill>
                  <a:srgbClr val="376092"/>
                </a:solidFill>
                <a:latin typeface="微软雅黑" panose="020B0503020204020204" pitchFamily="34" charset="-122"/>
                <a:ea typeface="微软雅黑" panose="020B0503020204020204" pitchFamily="34" charset="-122"/>
                <a:cs typeface="+mn-ea"/>
              </a:rPr>
              <a:t>IaaS</a:t>
            </a:r>
            <a:r>
              <a:rPr lang="zh-CN" altLang="en-US" sz="2133" b="1" kern="0" dirty="0">
                <a:solidFill>
                  <a:srgbClr val="376092"/>
                </a:solidFill>
                <a:latin typeface="微软雅黑" panose="020B0503020204020204" pitchFamily="34" charset="-122"/>
                <a:ea typeface="微软雅黑" panose="020B0503020204020204" pitchFamily="34" charset="-122"/>
                <a:cs typeface="+mn-ea"/>
              </a:rPr>
              <a:t>：</a:t>
            </a:r>
            <a:r>
              <a:rPr lang="en-US" altLang="zh-CN" sz="2133" b="1" kern="0" dirty="0">
                <a:solidFill>
                  <a:srgbClr val="376092"/>
                </a:solidFill>
                <a:latin typeface="微软雅黑" panose="020B0503020204020204" pitchFamily="34" charset="-122"/>
                <a:ea typeface="微软雅黑" panose="020B0503020204020204" pitchFamily="34" charset="-122"/>
                <a:cs typeface="+mn-ea"/>
              </a:rPr>
              <a:t>Infrastructure as a Service</a:t>
            </a:r>
            <a:endParaRPr lang="zh-CN" altLang="en-US" sz="2133" b="1" kern="0" dirty="0">
              <a:solidFill>
                <a:srgbClr val="376092"/>
              </a:solidFill>
              <a:latin typeface="微软雅黑" panose="020B0503020204020204" pitchFamily="34" charset="-122"/>
              <a:ea typeface="微软雅黑" panose="020B0503020204020204" pitchFamily="34" charset="-122"/>
              <a:cs typeface="+mn-ea"/>
            </a:endParaRPr>
          </a:p>
        </p:txBody>
      </p:sp>
      <p:sp>
        <p:nvSpPr>
          <p:cNvPr id="14" name="矩形 13">
            <a:extLst>
              <a:ext uri="{FF2B5EF4-FFF2-40B4-BE49-F238E27FC236}">
                <a16:creationId xmlns:a16="http://schemas.microsoft.com/office/drawing/2014/main" id="{A2355505-D4D4-4DAB-AE08-616515CF0C7C}"/>
              </a:ext>
            </a:extLst>
          </p:cNvPr>
          <p:cNvSpPr/>
          <p:nvPr/>
        </p:nvSpPr>
        <p:spPr>
          <a:xfrm>
            <a:off x="436635" y="4192177"/>
            <a:ext cx="4307978" cy="451342"/>
          </a:xfrm>
          <a:prstGeom prst="rect">
            <a:avLst/>
          </a:prstGeom>
          <a:noFill/>
        </p:spPr>
        <p:txBody>
          <a:bodyPr wrap="square" lIns="121920" tIns="60960" rIns="121920" bIns="60960">
            <a:spAutoFit/>
          </a:bodyPr>
          <a:lstStyle/>
          <a:p>
            <a:pPr algn="ctr"/>
            <a:r>
              <a:rPr lang="en-US" altLang="zh-CN" sz="2133" b="1" kern="0" dirty="0">
                <a:solidFill>
                  <a:srgbClr val="376092"/>
                </a:solidFill>
                <a:latin typeface="微软雅黑" panose="020B0503020204020204" pitchFamily="34" charset="-122"/>
                <a:ea typeface="微软雅黑" panose="020B0503020204020204" pitchFamily="34" charset="-122"/>
                <a:cs typeface="+mn-ea"/>
              </a:rPr>
              <a:t>SaaS</a:t>
            </a:r>
            <a:r>
              <a:rPr lang="zh-CN" altLang="en-US" sz="2133" b="1" kern="0" dirty="0">
                <a:solidFill>
                  <a:srgbClr val="376092"/>
                </a:solidFill>
                <a:latin typeface="微软雅黑" panose="020B0503020204020204" pitchFamily="34" charset="-122"/>
                <a:ea typeface="微软雅黑" panose="020B0503020204020204" pitchFamily="34" charset="-122"/>
                <a:cs typeface="+mn-ea"/>
              </a:rPr>
              <a:t>：</a:t>
            </a:r>
            <a:r>
              <a:rPr lang="en-US" altLang="zh-CN" sz="2133" b="1" kern="0" dirty="0">
                <a:solidFill>
                  <a:srgbClr val="376092"/>
                </a:solidFill>
                <a:latin typeface="微软雅黑" panose="020B0503020204020204" pitchFamily="34" charset="-122"/>
                <a:ea typeface="微软雅黑" panose="020B0503020204020204" pitchFamily="34" charset="-122"/>
                <a:cs typeface="+mn-ea"/>
              </a:rPr>
              <a:t>Software as a Service</a:t>
            </a:r>
            <a:endParaRPr lang="zh-CN" altLang="en-US" sz="2133" b="1" kern="0" dirty="0">
              <a:solidFill>
                <a:srgbClr val="376092"/>
              </a:solidFill>
              <a:latin typeface="微软雅黑" panose="020B0503020204020204" pitchFamily="34" charset="-122"/>
              <a:ea typeface="微软雅黑" panose="020B0503020204020204" pitchFamily="34" charset="-122"/>
              <a:cs typeface="+mn-ea"/>
            </a:endParaRPr>
          </a:p>
        </p:txBody>
      </p:sp>
      <p:sp>
        <p:nvSpPr>
          <p:cNvPr id="15" name="矩形 14">
            <a:extLst>
              <a:ext uri="{FF2B5EF4-FFF2-40B4-BE49-F238E27FC236}">
                <a16:creationId xmlns:a16="http://schemas.microsoft.com/office/drawing/2014/main" id="{BEA78FC3-D9FE-4172-878C-8F02B0A94DF8}"/>
              </a:ext>
            </a:extLst>
          </p:cNvPr>
          <p:cNvSpPr/>
          <p:nvPr/>
        </p:nvSpPr>
        <p:spPr>
          <a:xfrm>
            <a:off x="541489" y="2958931"/>
            <a:ext cx="4203124" cy="451342"/>
          </a:xfrm>
          <a:prstGeom prst="rect">
            <a:avLst/>
          </a:prstGeom>
          <a:noFill/>
        </p:spPr>
        <p:txBody>
          <a:bodyPr wrap="square" lIns="121920" tIns="60960" rIns="121920" bIns="60960">
            <a:spAutoFit/>
          </a:bodyPr>
          <a:lstStyle/>
          <a:p>
            <a:pPr algn="ctr"/>
            <a:r>
              <a:rPr lang="en-US" altLang="zh-CN" sz="2133" b="1" kern="0" dirty="0">
                <a:solidFill>
                  <a:srgbClr val="376092"/>
                </a:solidFill>
                <a:latin typeface="微软雅黑" panose="020B0503020204020204" pitchFamily="34" charset="-122"/>
                <a:ea typeface="微软雅黑" panose="020B0503020204020204" pitchFamily="34" charset="-122"/>
                <a:cs typeface="+mn-ea"/>
              </a:rPr>
              <a:t>PaaS</a:t>
            </a:r>
            <a:r>
              <a:rPr lang="zh-CN" altLang="en-US" sz="2133" b="1" kern="0" dirty="0">
                <a:solidFill>
                  <a:srgbClr val="376092"/>
                </a:solidFill>
                <a:latin typeface="微软雅黑" panose="020B0503020204020204" pitchFamily="34" charset="-122"/>
                <a:ea typeface="微软雅黑" panose="020B0503020204020204" pitchFamily="34" charset="-122"/>
                <a:cs typeface="+mn-ea"/>
              </a:rPr>
              <a:t>：</a:t>
            </a:r>
            <a:r>
              <a:rPr lang="en-US" altLang="zh-CN" sz="2133" b="1" kern="0" dirty="0">
                <a:solidFill>
                  <a:srgbClr val="376092"/>
                </a:solidFill>
                <a:latin typeface="微软雅黑" panose="020B0503020204020204" pitchFamily="34" charset="-122"/>
                <a:ea typeface="微软雅黑" panose="020B0503020204020204" pitchFamily="34" charset="-122"/>
                <a:cs typeface="+mn-ea"/>
              </a:rPr>
              <a:t>Platform as a Service</a:t>
            </a:r>
            <a:endParaRPr lang="zh-CN" altLang="en-US" sz="2133" b="1" kern="0" dirty="0">
              <a:solidFill>
                <a:srgbClr val="376092"/>
              </a:solidFill>
              <a:latin typeface="微软雅黑" panose="020B0503020204020204" pitchFamily="34" charset="-122"/>
              <a:ea typeface="微软雅黑" panose="020B0503020204020204" pitchFamily="34" charset="-122"/>
              <a:cs typeface="+mn-ea"/>
            </a:endParaRPr>
          </a:p>
        </p:txBody>
      </p:sp>
      <p:sp>
        <p:nvSpPr>
          <p:cNvPr id="16" name="矩形 15">
            <a:extLst>
              <a:ext uri="{FF2B5EF4-FFF2-40B4-BE49-F238E27FC236}">
                <a16:creationId xmlns:a16="http://schemas.microsoft.com/office/drawing/2014/main" id="{D09581B5-368C-427D-801D-A75F0F3DDA88}"/>
              </a:ext>
            </a:extLst>
          </p:cNvPr>
          <p:cNvSpPr/>
          <p:nvPr/>
        </p:nvSpPr>
        <p:spPr>
          <a:xfrm>
            <a:off x="470654" y="5400759"/>
            <a:ext cx="4553075" cy="451342"/>
          </a:xfrm>
          <a:prstGeom prst="rect">
            <a:avLst/>
          </a:prstGeom>
          <a:noFill/>
        </p:spPr>
        <p:txBody>
          <a:bodyPr wrap="square" lIns="121920" tIns="60960" rIns="121920" bIns="60960">
            <a:spAutoFit/>
          </a:bodyPr>
          <a:lstStyle/>
          <a:p>
            <a:pPr algn="ctr"/>
            <a:r>
              <a:rPr lang="en-US" altLang="zh-CN" sz="2133" b="1" kern="0" dirty="0">
                <a:solidFill>
                  <a:srgbClr val="376092"/>
                </a:solidFill>
                <a:latin typeface="微软雅黑" panose="020B0503020204020204" pitchFamily="34" charset="-122"/>
                <a:ea typeface="微软雅黑" panose="020B0503020204020204" pitchFamily="34" charset="-122"/>
                <a:cs typeface="+mn-ea"/>
              </a:rPr>
              <a:t>CaaS</a:t>
            </a:r>
            <a:r>
              <a:rPr lang="zh-CN" altLang="en-US" sz="2133" b="1" kern="0" dirty="0">
                <a:solidFill>
                  <a:srgbClr val="376092"/>
                </a:solidFill>
                <a:latin typeface="微软雅黑" panose="020B0503020204020204" pitchFamily="34" charset="-122"/>
                <a:ea typeface="微软雅黑" panose="020B0503020204020204" pitchFamily="34" charset="-122"/>
                <a:cs typeface="+mn-ea"/>
              </a:rPr>
              <a:t>：</a:t>
            </a:r>
            <a:r>
              <a:rPr lang="en-US" altLang="zh-CN" sz="2133" b="1" kern="0" dirty="0">
                <a:solidFill>
                  <a:srgbClr val="376092"/>
                </a:solidFill>
                <a:latin typeface="微软雅黑" panose="020B0503020204020204" pitchFamily="34" charset="-122"/>
                <a:ea typeface="微软雅黑" panose="020B0503020204020204" pitchFamily="34" charset="-122"/>
                <a:cs typeface="+mn-ea"/>
              </a:rPr>
              <a:t>Containers as a Service</a:t>
            </a:r>
            <a:endParaRPr lang="zh-CN" altLang="en-US" sz="2133" b="1" kern="0" dirty="0">
              <a:solidFill>
                <a:srgbClr val="376092"/>
              </a:solidFill>
              <a:latin typeface="微软雅黑" panose="020B0503020204020204" pitchFamily="34" charset="-122"/>
              <a:ea typeface="微软雅黑" panose="020B0503020204020204" pitchFamily="34" charset="-122"/>
              <a:cs typeface="+mn-ea"/>
            </a:endParaRPr>
          </a:p>
        </p:txBody>
      </p:sp>
      <p:sp>
        <p:nvSpPr>
          <p:cNvPr id="17" name="矩形 16">
            <a:extLst>
              <a:ext uri="{FF2B5EF4-FFF2-40B4-BE49-F238E27FC236}">
                <a16:creationId xmlns:a16="http://schemas.microsoft.com/office/drawing/2014/main" id="{089AD16C-AADE-4992-A4D7-3E11CD5E2E1B}"/>
              </a:ext>
            </a:extLst>
          </p:cNvPr>
          <p:cNvSpPr/>
          <p:nvPr/>
        </p:nvSpPr>
        <p:spPr>
          <a:xfrm>
            <a:off x="7650355" y="5400759"/>
            <a:ext cx="4203124" cy="451342"/>
          </a:xfrm>
          <a:prstGeom prst="rect">
            <a:avLst/>
          </a:prstGeom>
          <a:noFill/>
        </p:spPr>
        <p:txBody>
          <a:bodyPr wrap="square" lIns="121920" tIns="60960" rIns="121920" bIns="60960">
            <a:spAutoFit/>
          </a:bodyPr>
          <a:lstStyle/>
          <a:p>
            <a:pPr algn="ctr"/>
            <a:r>
              <a:rPr lang="en-US" altLang="zh-CN" sz="2133" b="1" kern="0" dirty="0" err="1">
                <a:solidFill>
                  <a:srgbClr val="376092"/>
                </a:solidFill>
                <a:latin typeface="微软雅黑" panose="020B0503020204020204" pitchFamily="34" charset="-122"/>
                <a:ea typeface="微软雅黑" panose="020B0503020204020204" pitchFamily="34" charset="-122"/>
                <a:cs typeface="+mn-ea"/>
              </a:rPr>
              <a:t>FaaS</a:t>
            </a:r>
            <a:r>
              <a:rPr lang="zh-CN" altLang="en-US" sz="2133" b="1" kern="0" dirty="0">
                <a:solidFill>
                  <a:srgbClr val="376092"/>
                </a:solidFill>
                <a:latin typeface="微软雅黑" panose="020B0503020204020204" pitchFamily="34" charset="-122"/>
                <a:ea typeface="微软雅黑" panose="020B0503020204020204" pitchFamily="34" charset="-122"/>
                <a:cs typeface="+mn-ea"/>
              </a:rPr>
              <a:t>：</a:t>
            </a:r>
            <a:r>
              <a:rPr lang="en-US" altLang="zh-CN" sz="2133" b="1" kern="0" dirty="0">
                <a:solidFill>
                  <a:srgbClr val="376092"/>
                </a:solidFill>
                <a:latin typeface="微软雅黑" panose="020B0503020204020204" pitchFamily="34" charset="-122"/>
                <a:ea typeface="微软雅黑" panose="020B0503020204020204" pitchFamily="34" charset="-122"/>
                <a:cs typeface="+mn-ea"/>
              </a:rPr>
              <a:t>Function as a Service</a:t>
            </a:r>
            <a:endParaRPr lang="zh-CN" altLang="en-US" sz="2133" b="1" kern="0" dirty="0">
              <a:solidFill>
                <a:srgbClr val="376092"/>
              </a:solidFill>
              <a:latin typeface="微软雅黑" panose="020B0503020204020204" pitchFamily="34" charset="-122"/>
              <a:ea typeface="微软雅黑" panose="020B0503020204020204" pitchFamily="34" charset="-122"/>
              <a:cs typeface="+mn-ea"/>
            </a:endParaRPr>
          </a:p>
        </p:txBody>
      </p:sp>
      <p:sp>
        <p:nvSpPr>
          <p:cNvPr id="2" name="箭头: 右 1">
            <a:extLst>
              <a:ext uri="{FF2B5EF4-FFF2-40B4-BE49-F238E27FC236}">
                <a16:creationId xmlns:a16="http://schemas.microsoft.com/office/drawing/2014/main" id="{D33C4268-219D-4396-BEC0-474E220A57F8}"/>
              </a:ext>
            </a:extLst>
          </p:cNvPr>
          <p:cNvSpPr/>
          <p:nvPr/>
        </p:nvSpPr>
        <p:spPr>
          <a:xfrm>
            <a:off x="5485978" y="5334151"/>
            <a:ext cx="1702128" cy="6026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箭头: 下 2">
            <a:extLst>
              <a:ext uri="{FF2B5EF4-FFF2-40B4-BE49-F238E27FC236}">
                <a16:creationId xmlns:a16="http://schemas.microsoft.com/office/drawing/2014/main" id="{78FB11F6-0696-4BB8-B324-3177E3F0A4B7}"/>
              </a:ext>
            </a:extLst>
          </p:cNvPr>
          <p:cNvSpPr/>
          <p:nvPr/>
        </p:nvSpPr>
        <p:spPr>
          <a:xfrm>
            <a:off x="2469823" y="2115375"/>
            <a:ext cx="277368" cy="7944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箭头: 下 19">
            <a:extLst>
              <a:ext uri="{FF2B5EF4-FFF2-40B4-BE49-F238E27FC236}">
                <a16:creationId xmlns:a16="http://schemas.microsoft.com/office/drawing/2014/main" id="{8D5BEED0-6BDB-4FC9-8E2F-A319E99A2840}"/>
              </a:ext>
            </a:extLst>
          </p:cNvPr>
          <p:cNvSpPr/>
          <p:nvPr/>
        </p:nvSpPr>
        <p:spPr>
          <a:xfrm>
            <a:off x="2451940" y="3446911"/>
            <a:ext cx="277368" cy="7944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箭头: 下 20">
            <a:extLst>
              <a:ext uri="{FF2B5EF4-FFF2-40B4-BE49-F238E27FC236}">
                <a16:creationId xmlns:a16="http://schemas.microsoft.com/office/drawing/2014/main" id="{513796A4-3069-4484-92CD-BA7C297CE745}"/>
              </a:ext>
            </a:extLst>
          </p:cNvPr>
          <p:cNvSpPr/>
          <p:nvPr/>
        </p:nvSpPr>
        <p:spPr>
          <a:xfrm>
            <a:off x="2451940" y="4643519"/>
            <a:ext cx="277368" cy="7944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9ED9A091-1F12-4C4F-A796-D30D7DD210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0264" y="1246432"/>
            <a:ext cx="5303056" cy="3749773"/>
          </a:xfrm>
          <a:prstGeom prst="rect">
            <a:avLst/>
          </a:prstGeom>
        </p:spPr>
      </p:pic>
    </p:spTree>
    <p:extLst>
      <p:ext uri="{BB962C8B-B14F-4D97-AF65-F5344CB8AC3E}">
        <p14:creationId xmlns:p14="http://schemas.microsoft.com/office/powerpoint/2010/main" val="6759358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5251679"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项目背景：</a:t>
              </a:r>
              <a:r>
                <a:rPr lang="en-US" altLang="zh-CN" sz="4000" b="1" kern="0" dirty="0" err="1">
                  <a:solidFill>
                    <a:schemeClr val="accent1">
                      <a:lumMod val="75000"/>
                    </a:schemeClr>
                  </a:solidFill>
                  <a:latin typeface="微软雅黑" panose="020B0503020204020204" pitchFamily="34" charset="-122"/>
                  <a:ea typeface="微软雅黑" panose="020B0503020204020204" pitchFamily="34" charset="-122"/>
                  <a:cs typeface="+mn-ea"/>
                  <a:sym typeface="+mn-lt"/>
                </a:rPr>
                <a:t>Serverless&amp;FaaS</a:t>
              </a:r>
              <a:endPar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endParaRP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01</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pic>
        <p:nvPicPr>
          <p:cNvPr id="5" name="图片 4">
            <a:extLst>
              <a:ext uri="{FF2B5EF4-FFF2-40B4-BE49-F238E27FC236}">
                <a16:creationId xmlns:a16="http://schemas.microsoft.com/office/drawing/2014/main" id="{442CEBAC-D761-4114-8A86-D4C9C01BA7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6643" y="962691"/>
            <a:ext cx="6590476" cy="1476190"/>
          </a:xfrm>
          <a:prstGeom prst="rect">
            <a:avLst/>
          </a:prstGeom>
        </p:spPr>
      </p:pic>
      <p:pic>
        <p:nvPicPr>
          <p:cNvPr id="8" name="图片 7">
            <a:extLst>
              <a:ext uri="{FF2B5EF4-FFF2-40B4-BE49-F238E27FC236}">
                <a16:creationId xmlns:a16="http://schemas.microsoft.com/office/drawing/2014/main" id="{8E2D7DCD-05CA-4C81-95B6-0B343A0D3E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03793" y="2461421"/>
            <a:ext cx="5825808" cy="3915397"/>
          </a:xfrm>
          <a:prstGeom prst="rect">
            <a:avLst/>
          </a:prstGeom>
        </p:spPr>
      </p:pic>
    </p:spTree>
    <p:extLst>
      <p:ext uri="{BB962C8B-B14F-4D97-AF65-F5344CB8AC3E}">
        <p14:creationId xmlns:p14="http://schemas.microsoft.com/office/powerpoint/2010/main" val="1459808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3723616"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项目背景：</a:t>
              </a:r>
              <a:r>
                <a:rPr lang="en-US" altLang="zh-CN" sz="4000" b="1" kern="0" dirty="0" err="1">
                  <a:solidFill>
                    <a:schemeClr val="accent1">
                      <a:lumMod val="75000"/>
                    </a:schemeClr>
                  </a:solidFill>
                  <a:latin typeface="微软雅黑" panose="020B0503020204020204" pitchFamily="34" charset="-122"/>
                  <a:ea typeface="微软雅黑" panose="020B0503020204020204" pitchFamily="34" charset="-122"/>
                  <a:cs typeface="+mn-ea"/>
                  <a:sym typeface="+mn-lt"/>
                </a:rPr>
                <a:t>FaaS</a:t>
              </a: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实例</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01</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grpSp>
        <p:nvGrpSpPr>
          <p:cNvPr id="13" name="Group 49"/>
          <p:cNvGrpSpPr/>
          <p:nvPr/>
        </p:nvGrpSpPr>
        <p:grpSpPr>
          <a:xfrm>
            <a:off x="4809139" y="2394009"/>
            <a:ext cx="1238183" cy="1521801"/>
            <a:chOff x="3606801" y="1795463"/>
            <a:chExt cx="928688" cy="1141413"/>
          </a:xfrm>
        </p:grpSpPr>
        <p:sp>
          <p:nvSpPr>
            <p:cNvPr id="14" name="Freeform 8"/>
            <p:cNvSpPr/>
            <p:nvPr/>
          </p:nvSpPr>
          <p:spPr bwMode="auto">
            <a:xfrm>
              <a:off x="3606801" y="1795463"/>
              <a:ext cx="928688" cy="1141413"/>
            </a:xfrm>
            <a:custGeom>
              <a:avLst/>
              <a:gdLst/>
              <a:ahLst/>
              <a:cxnLst>
                <a:cxn ang="0">
                  <a:pos x="3" y="110"/>
                </a:cxn>
                <a:cxn ang="0">
                  <a:pos x="247" y="0"/>
                </a:cxn>
                <a:cxn ang="0">
                  <a:pos x="247" y="303"/>
                </a:cxn>
                <a:cxn ang="0">
                  <a:pos x="21" y="303"/>
                </a:cxn>
                <a:cxn ang="0">
                  <a:pos x="3" y="110"/>
                </a:cxn>
              </a:cxnLst>
              <a:rect l="0" t="0" r="r" b="b"/>
              <a:pathLst>
                <a:path w="247" h="303">
                  <a:moveTo>
                    <a:pt x="3" y="110"/>
                  </a:moveTo>
                  <a:cubicBezTo>
                    <a:pt x="103" y="89"/>
                    <a:pt x="184" y="52"/>
                    <a:pt x="247" y="0"/>
                  </a:cubicBezTo>
                  <a:cubicBezTo>
                    <a:pt x="247" y="303"/>
                    <a:pt x="247" y="303"/>
                    <a:pt x="247" y="303"/>
                  </a:cubicBezTo>
                  <a:cubicBezTo>
                    <a:pt x="21" y="303"/>
                    <a:pt x="21" y="303"/>
                    <a:pt x="21" y="303"/>
                  </a:cubicBezTo>
                  <a:cubicBezTo>
                    <a:pt x="5" y="245"/>
                    <a:pt x="0" y="180"/>
                    <a:pt x="3" y="110"/>
                  </a:cubicBezTo>
                  <a:close/>
                </a:path>
              </a:pathLst>
            </a:custGeom>
            <a:solidFill>
              <a:srgbClr val="376092"/>
            </a:solidFill>
            <a:ln w="9525">
              <a:noFill/>
              <a:round/>
            </a:ln>
            <a:effectLst>
              <a:outerShdw blurRad="254000" dist="63500" dir="2700000" algn="tl" rotWithShape="0">
                <a:prstClr val="black">
                  <a:alpha val="40000"/>
                </a:prstClr>
              </a:outerShdw>
            </a:effectLst>
          </p:spPr>
          <p:txBody>
            <a:bodyPr vert="horz" wrap="square" lIns="121913" tIns="60956" rIns="121913" bIns="60956" numCol="1" anchor="t" anchorCtr="0" compatLnSpc="1"/>
            <a:lstStyle/>
            <a:p>
              <a:pPr>
                <a:lnSpc>
                  <a:spcPct val="120000"/>
                </a:lnSpc>
              </a:pPr>
              <a:endParaRPr lang="en-US" sz="76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15" name="Freeform 9"/>
            <p:cNvSpPr>
              <a:spLocks noEditPoints="1"/>
            </p:cNvSpPr>
            <p:nvPr/>
          </p:nvSpPr>
          <p:spPr bwMode="auto">
            <a:xfrm>
              <a:off x="3962400" y="2350968"/>
              <a:ext cx="275623" cy="307615"/>
            </a:xfrm>
            <a:custGeom>
              <a:avLst/>
              <a:gdLst/>
              <a:ahLst/>
              <a:cxnLst>
                <a:cxn ang="0">
                  <a:pos x="374" y="158"/>
                </a:cxn>
                <a:cxn ang="0">
                  <a:pos x="352" y="158"/>
                </a:cxn>
                <a:cxn ang="0">
                  <a:pos x="209" y="0"/>
                </a:cxn>
                <a:cxn ang="0">
                  <a:pos x="67" y="158"/>
                </a:cxn>
                <a:cxn ang="0">
                  <a:pos x="44" y="158"/>
                </a:cxn>
                <a:cxn ang="0">
                  <a:pos x="0" y="203"/>
                </a:cxn>
                <a:cxn ang="0">
                  <a:pos x="0" y="414"/>
                </a:cxn>
                <a:cxn ang="0">
                  <a:pos x="44" y="478"/>
                </a:cxn>
                <a:cxn ang="0">
                  <a:pos x="374" y="478"/>
                </a:cxn>
                <a:cxn ang="0">
                  <a:pos x="428" y="414"/>
                </a:cxn>
                <a:cxn ang="0">
                  <a:pos x="428" y="203"/>
                </a:cxn>
                <a:cxn ang="0">
                  <a:pos x="374" y="158"/>
                </a:cxn>
                <a:cxn ang="0">
                  <a:pos x="247" y="414"/>
                </a:cxn>
                <a:cxn ang="0">
                  <a:pos x="172" y="414"/>
                </a:cxn>
                <a:cxn ang="0">
                  <a:pos x="186" y="309"/>
                </a:cxn>
                <a:cxn ang="0">
                  <a:pos x="161" y="265"/>
                </a:cxn>
                <a:cxn ang="0">
                  <a:pos x="210" y="216"/>
                </a:cxn>
                <a:cxn ang="0">
                  <a:pos x="258" y="264"/>
                </a:cxn>
                <a:cxn ang="0">
                  <a:pos x="232" y="310"/>
                </a:cxn>
                <a:cxn ang="0">
                  <a:pos x="247" y="414"/>
                </a:cxn>
                <a:cxn ang="0">
                  <a:pos x="112" y="158"/>
                </a:cxn>
                <a:cxn ang="0">
                  <a:pos x="209" y="45"/>
                </a:cxn>
                <a:cxn ang="0">
                  <a:pos x="307" y="158"/>
                </a:cxn>
                <a:cxn ang="0">
                  <a:pos x="112" y="158"/>
                </a:cxn>
              </a:cxnLst>
              <a:rect l="0" t="0" r="r" b="b"/>
              <a:pathLst>
                <a:path w="428" h="478">
                  <a:moveTo>
                    <a:pt x="374" y="158"/>
                  </a:moveTo>
                  <a:cubicBezTo>
                    <a:pt x="352" y="158"/>
                    <a:pt x="352" y="158"/>
                    <a:pt x="352" y="158"/>
                  </a:cubicBezTo>
                  <a:cubicBezTo>
                    <a:pt x="352" y="58"/>
                    <a:pt x="292" y="0"/>
                    <a:pt x="209" y="0"/>
                  </a:cubicBezTo>
                  <a:cubicBezTo>
                    <a:pt x="127" y="0"/>
                    <a:pt x="67" y="58"/>
                    <a:pt x="67" y="158"/>
                  </a:cubicBezTo>
                  <a:cubicBezTo>
                    <a:pt x="44" y="158"/>
                    <a:pt x="44" y="158"/>
                    <a:pt x="44" y="158"/>
                  </a:cubicBezTo>
                  <a:cubicBezTo>
                    <a:pt x="11" y="158"/>
                    <a:pt x="0" y="170"/>
                    <a:pt x="0" y="203"/>
                  </a:cubicBezTo>
                  <a:cubicBezTo>
                    <a:pt x="0" y="414"/>
                    <a:pt x="0" y="414"/>
                    <a:pt x="0" y="414"/>
                  </a:cubicBezTo>
                  <a:cubicBezTo>
                    <a:pt x="0" y="447"/>
                    <a:pt x="11" y="478"/>
                    <a:pt x="44" y="478"/>
                  </a:cubicBezTo>
                  <a:cubicBezTo>
                    <a:pt x="374" y="478"/>
                    <a:pt x="374" y="478"/>
                    <a:pt x="374" y="478"/>
                  </a:cubicBezTo>
                  <a:cubicBezTo>
                    <a:pt x="407" y="478"/>
                    <a:pt x="428" y="447"/>
                    <a:pt x="428" y="414"/>
                  </a:cubicBezTo>
                  <a:cubicBezTo>
                    <a:pt x="428" y="203"/>
                    <a:pt x="428" y="203"/>
                    <a:pt x="428" y="203"/>
                  </a:cubicBezTo>
                  <a:cubicBezTo>
                    <a:pt x="428" y="170"/>
                    <a:pt x="407" y="158"/>
                    <a:pt x="374" y="158"/>
                  </a:cubicBezTo>
                  <a:moveTo>
                    <a:pt x="247" y="414"/>
                  </a:moveTo>
                  <a:cubicBezTo>
                    <a:pt x="172" y="414"/>
                    <a:pt x="172" y="414"/>
                    <a:pt x="172" y="414"/>
                  </a:cubicBezTo>
                  <a:cubicBezTo>
                    <a:pt x="186" y="309"/>
                    <a:pt x="186" y="309"/>
                    <a:pt x="186" y="309"/>
                  </a:cubicBezTo>
                  <a:cubicBezTo>
                    <a:pt x="171" y="301"/>
                    <a:pt x="161" y="283"/>
                    <a:pt x="161" y="265"/>
                  </a:cubicBezTo>
                  <a:cubicBezTo>
                    <a:pt x="161" y="238"/>
                    <a:pt x="183" y="216"/>
                    <a:pt x="210" y="216"/>
                  </a:cubicBezTo>
                  <a:cubicBezTo>
                    <a:pt x="236" y="216"/>
                    <a:pt x="258" y="237"/>
                    <a:pt x="258" y="264"/>
                  </a:cubicBezTo>
                  <a:cubicBezTo>
                    <a:pt x="258" y="282"/>
                    <a:pt x="248" y="302"/>
                    <a:pt x="232" y="310"/>
                  </a:cubicBezTo>
                  <a:lnTo>
                    <a:pt x="247" y="414"/>
                  </a:lnTo>
                  <a:close/>
                  <a:moveTo>
                    <a:pt x="112" y="158"/>
                  </a:moveTo>
                  <a:cubicBezTo>
                    <a:pt x="112" y="66"/>
                    <a:pt x="161" y="45"/>
                    <a:pt x="209" y="45"/>
                  </a:cubicBezTo>
                  <a:cubicBezTo>
                    <a:pt x="258" y="45"/>
                    <a:pt x="307" y="66"/>
                    <a:pt x="307" y="158"/>
                  </a:cubicBezTo>
                  <a:lnTo>
                    <a:pt x="112" y="158"/>
                  </a:lnTo>
                  <a:close/>
                </a:path>
              </a:pathLst>
            </a:custGeom>
            <a:solidFill>
              <a:srgbClr val="FFFFFF"/>
            </a:solidFill>
            <a:ln w="9525">
              <a:noFill/>
              <a:round/>
            </a:ln>
          </p:spPr>
          <p:txBody>
            <a:bodyPr vert="horz" wrap="square" lIns="121913" tIns="60956" rIns="121913" bIns="60956" numCol="1" anchor="t" anchorCtr="0" compatLnSpc="1"/>
            <a:lstStyle/>
            <a:p>
              <a:pPr>
                <a:lnSpc>
                  <a:spcPct val="120000"/>
                </a:lnSpc>
              </a:pPr>
              <a:endParaRPr lang="en-US" sz="76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grpSp>
      <p:grpSp>
        <p:nvGrpSpPr>
          <p:cNvPr id="20" name="Group 50"/>
          <p:cNvGrpSpPr/>
          <p:nvPr/>
        </p:nvGrpSpPr>
        <p:grpSpPr>
          <a:xfrm>
            <a:off x="6127749" y="2389773"/>
            <a:ext cx="1236067" cy="1526035"/>
            <a:chOff x="4595813" y="1792288"/>
            <a:chExt cx="927100" cy="1144588"/>
          </a:xfrm>
          <a:effectLst>
            <a:outerShdw blurRad="254000" dist="63500" dir="2700000" algn="tl" rotWithShape="0">
              <a:prstClr val="black">
                <a:alpha val="40000"/>
              </a:prstClr>
            </a:outerShdw>
          </a:effectLst>
        </p:grpSpPr>
        <p:sp>
          <p:nvSpPr>
            <p:cNvPr id="2" name="Freeform 9"/>
            <p:cNvSpPr/>
            <p:nvPr/>
          </p:nvSpPr>
          <p:spPr bwMode="auto">
            <a:xfrm>
              <a:off x="4595813" y="1792288"/>
              <a:ext cx="927100" cy="1144588"/>
            </a:xfrm>
            <a:custGeom>
              <a:avLst/>
              <a:gdLst/>
              <a:ahLst/>
              <a:cxnLst>
                <a:cxn ang="0">
                  <a:pos x="220" y="304"/>
                </a:cxn>
                <a:cxn ang="0">
                  <a:pos x="0" y="304"/>
                </a:cxn>
                <a:cxn ang="0">
                  <a:pos x="0" y="0"/>
                </a:cxn>
                <a:cxn ang="0">
                  <a:pos x="246" y="111"/>
                </a:cxn>
                <a:cxn ang="0">
                  <a:pos x="220" y="304"/>
                </a:cxn>
              </a:cxnLst>
              <a:rect l="0" t="0" r="r" b="b"/>
              <a:pathLst>
                <a:path w="246" h="304">
                  <a:moveTo>
                    <a:pt x="220" y="304"/>
                  </a:moveTo>
                  <a:cubicBezTo>
                    <a:pt x="0" y="304"/>
                    <a:pt x="0" y="304"/>
                    <a:pt x="0" y="304"/>
                  </a:cubicBezTo>
                  <a:cubicBezTo>
                    <a:pt x="0" y="0"/>
                    <a:pt x="0" y="0"/>
                    <a:pt x="0" y="0"/>
                  </a:cubicBezTo>
                  <a:cubicBezTo>
                    <a:pt x="76" y="56"/>
                    <a:pt x="158" y="93"/>
                    <a:pt x="246" y="111"/>
                  </a:cubicBezTo>
                  <a:cubicBezTo>
                    <a:pt x="243" y="183"/>
                    <a:pt x="235" y="247"/>
                    <a:pt x="220" y="304"/>
                  </a:cubicBezTo>
                  <a:close/>
                </a:path>
              </a:pathLst>
            </a:custGeom>
            <a:solidFill>
              <a:srgbClr val="376092"/>
            </a:solidFill>
            <a:ln w="9525">
              <a:noFill/>
              <a:round/>
            </a:ln>
            <a:effectLst/>
          </p:spPr>
          <p:txBody>
            <a:bodyPr vert="horz" wrap="square" lIns="121913" tIns="60956" rIns="121913" bIns="60956" numCol="1" anchor="t" anchorCtr="0" compatLnSpc="1"/>
            <a:lstStyle/>
            <a:p>
              <a:pPr>
                <a:lnSpc>
                  <a:spcPct val="120000"/>
                </a:lnSpc>
              </a:pPr>
              <a:endParaRPr lang="en-US" sz="76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22" name="Freeform 100"/>
            <p:cNvSpPr>
              <a:spLocks noEditPoints="1"/>
            </p:cNvSpPr>
            <p:nvPr/>
          </p:nvSpPr>
          <p:spPr bwMode="auto">
            <a:xfrm>
              <a:off x="4800600" y="2355899"/>
              <a:ext cx="323697" cy="310304"/>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chemeClr val="bg1"/>
            </a:solidFill>
            <a:ln w="9525">
              <a:noFill/>
              <a:round/>
            </a:ln>
          </p:spPr>
          <p:txBody>
            <a:bodyPr vert="horz" wrap="square" lIns="121913" tIns="60956" rIns="121913" bIns="60956" numCol="1" anchor="t" anchorCtr="0" compatLnSpc="1"/>
            <a:lstStyle/>
            <a:p>
              <a:pPr>
                <a:lnSpc>
                  <a:spcPct val="120000"/>
                </a:lnSpc>
              </a:pPr>
              <a:endParaRPr lang="en-US" sz="76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grpSp>
      <p:grpSp>
        <p:nvGrpSpPr>
          <p:cNvPr id="23" name="Group 51"/>
          <p:cNvGrpSpPr/>
          <p:nvPr/>
        </p:nvGrpSpPr>
        <p:grpSpPr>
          <a:xfrm>
            <a:off x="4938249" y="4000469"/>
            <a:ext cx="1109073" cy="1365176"/>
            <a:chOff x="3703638" y="3000375"/>
            <a:chExt cx="831850" cy="1023938"/>
          </a:xfrm>
        </p:grpSpPr>
        <p:sp>
          <p:nvSpPr>
            <p:cNvPr id="24" name="Freeform 11"/>
            <p:cNvSpPr/>
            <p:nvPr/>
          </p:nvSpPr>
          <p:spPr bwMode="auto">
            <a:xfrm>
              <a:off x="3703638" y="3000375"/>
              <a:ext cx="831850" cy="1023938"/>
            </a:xfrm>
            <a:custGeom>
              <a:avLst/>
              <a:gdLst/>
              <a:ahLst/>
              <a:cxnLst>
                <a:cxn ang="0">
                  <a:pos x="221" y="0"/>
                </a:cxn>
                <a:cxn ang="0">
                  <a:pos x="221" y="272"/>
                </a:cxn>
                <a:cxn ang="0">
                  <a:pos x="0" y="0"/>
                </a:cxn>
                <a:cxn ang="0">
                  <a:pos x="221" y="0"/>
                </a:cxn>
              </a:cxnLst>
              <a:rect l="0" t="0" r="r" b="b"/>
              <a:pathLst>
                <a:path w="221" h="272">
                  <a:moveTo>
                    <a:pt x="221" y="0"/>
                  </a:moveTo>
                  <a:cubicBezTo>
                    <a:pt x="221" y="272"/>
                    <a:pt x="221" y="272"/>
                    <a:pt x="221" y="272"/>
                  </a:cubicBezTo>
                  <a:cubicBezTo>
                    <a:pt x="108" y="207"/>
                    <a:pt x="34" y="116"/>
                    <a:pt x="0" y="0"/>
                  </a:cubicBezTo>
                  <a:lnTo>
                    <a:pt x="221" y="0"/>
                  </a:lnTo>
                  <a:close/>
                </a:path>
              </a:pathLst>
            </a:custGeom>
            <a:solidFill>
              <a:srgbClr val="376092"/>
            </a:solidFill>
            <a:ln w="9525">
              <a:noFill/>
              <a:round/>
            </a:ln>
            <a:effectLst>
              <a:outerShdw blurRad="254000" dist="63500" dir="2700000" algn="tl" rotWithShape="0">
                <a:prstClr val="black">
                  <a:alpha val="40000"/>
                </a:prstClr>
              </a:outerShdw>
            </a:effectLst>
          </p:spPr>
          <p:txBody>
            <a:bodyPr vert="horz" wrap="square" lIns="121913" tIns="60956" rIns="121913" bIns="60956" numCol="1" anchor="t" anchorCtr="0" compatLnSpc="1"/>
            <a:lstStyle/>
            <a:p>
              <a:pPr>
                <a:lnSpc>
                  <a:spcPct val="120000"/>
                </a:lnSpc>
              </a:pPr>
              <a:endParaRPr lang="en-US" sz="76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25" name="Freeform 131"/>
            <p:cNvSpPr/>
            <p:nvPr/>
          </p:nvSpPr>
          <p:spPr bwMode="auto">
            <a:xfrm>
              <a:off x="4077352" y="3159042"/>
              <a:ext cx="321341" cy="326210"/>
            </a:xfrm>
            <a:custGeom>
              <a:avLst/>
              <a:gdLst/>
              <a:ahLst/>
              <a:cxnLst>
                <a:cxn ang="0">
                  <a:pos x="61" y="49"/>
                </a:cxn>
                <a:cxn ang="0">
                  <a:pos x="49" y="62"/>
                </a:cxn>
                <a:cxn ang="0">
                  <a:pos x="36" y="49"/>
                </a:cxn>
                <a:cxn ang="0">
                  <a:pos x="36" y="48"/>
                </a:cxn>
                <a:cxn ang="0">
                  <a:pos x="21" y="41"/>
                </a:cxn>
                <a:cxn ang="0">
                  <a:pos x="13" y="44"/>
                </a:cxn>
                <a:cxn ang="0">
                  <a:pos x="0" y="31"/>
                </a:cxn>
                <a:cxn ang="0">
                  <a:pos x="13" y="18"/>
                </a:cxn>
                <a:cxn ang="0">
                  <a:pos x="21" y="22"/>
                </a:cxn>
                <a:cxn ang="0">
                  <a:pos x="36" y="15"/>
                </a:cxn>
                <a:cxn ang="0">
                  <a:pos x="36" y="13"/>
                </a:cxn>
                <a:cxn ang="0">
                  <a:pos x="49" y="0"/>
                </a:cxn>
                <a:cxn ang="0">
                  <a:pos x="61" y="13"/>
                </a:cxn>
                <a:cxn ang="0">
                  <a:pos x="49" y="26"/>
                </a:cxn>
                <a:cxn ang="0">
                  <a:pos x="40" y="23"/>
                </a:cxn>
                <a:cxn ang="0">
                  <a:pos x="25" y="30"/>
                </a:cxn>
                <a:cxn ang="0">
                  <a:pos x="25" y="31"/>
                </a:cxn>
                <a:cxn ang="0">
                  <a:pos x="25" y="33"/>
                </a:cxn>
                <a:cxn ang="0">
                  <a:pos x="40" y="40"/>
                </a:cxn>
                <a:cxn ang="0">
                  <a:pos x="49" y="36"/>
                </a:cxn>
                <a:cxn ang="0">
                  <a:pos x="61" y="49"/>
                </a:cxn>
              </a:cxnLst>
              <a:rect l="0" t="0" r="r" b="b"/>
              <a:pathLst>
                <a:path w="61" h="62">
                  <a:moveTo>
                    <a:pt x="61" y="49"/>
                  </a:moveTo>
                  <a:cubicBezTo>
                    <a:pt x="61" y="56"/>
                    <a:pt x="56" y="62"/>
                    <a:pt x="49" y="62"/>
                  </a:cubicBezTo>
                  <a:cubicBezTo>
                    <a:pt x="41" y="62"/>
                    <a:pt x="36" y="56"/>
                    <a:pt x="36" y="49"/>
                  </a:cubicBezTo>
                  <a:cubicBezTo>
                    <a:pt x="36" y="49"/>
                    <a:pt x="36" y="48"/>
                    <a:pt x="36" y="48"/>
                  </a:cubicBezTo>
                  <a:cubicBezTo>
                    <a:pt x="21" y="41"/>
                    <a:pt x="21" y="41"/>
                    <a:pt x="21" y="41"/>
                  </a:cubicBezTo>
                  <a:cubicBezTo>
                    <a:pt x="19" y="43"/>
                    <a:pt x="16" y="44"/>
                    <a:pt x="13" y="44"/>
                  </a:cubicBezTo>
                  <a:cubicBezTo>
                    <a:pt x="6" y="44"/>
                    <a:pt x="0" y="38"/>
                    <a:pt x="0" y="31"/>
                  </a:cubicBezTo>
                  <a:cubicBezTo>
                    <a:pt x="0" y="24"/>
                    <a:pt x="6" y="18"/>
                    <a:pt x="13" y="18"/>
                  </a:cubicBezTo>
                  <a:cubicBezTo>
                    <a:pt x="16" y="18"/>
                    <a:pt x="19" y="20"/>
                    <a:pt x="21" y="22"/>
                  </a:cubicBezTo>
                  <a:cubicBezTo>
                    <a:pt x="36" y="15"/>
                    <a:pt x="36" y="15"/>
                    <a:pt x="36" y="15"/>
                  </a:cubicBezTo>
                  <a:cubicBezTo>
                    <a:pt x="36" y="14"/>
                    <a:pt x="36" y="14"/>
                    <a:pt x="36" y="13"/>
                  </a:cubicBezTo>
                  <a:cubicBezTo>
                    <a:pt x="36" y="6"/>
                    <a:pt x="41" y="0"/>
                    <a:pt x="49" y="0"/>
                  </a:cubicBezTo>
                  <a:cubicBezTo>
                    <a:pt x="56" y="0"/>
                    <a:pt x="61" y="6"/>
                    <a:pt x="61" y="13"/>
                  </a:cubicBezTo>
                  <a:cubicBezTo>
                    <a:pt x="61" y="20"/>
                    <a:pt x="56" y="26"/>
                    <a:pt x="49" y="26"/>
                  </a:cubicBezTo>
                  <a:cubicBezTo>
                    <a:pt x="45" y="26"/>
                    <a:pt x="42" y="25"/>
                    <a:pt x="40" y="23"/>
                  </a:cubicBezTo>
                  <a:cubicBezTo>
                    <a:pt x="25" y="30"/>
                    <a:pt x="25" y="30"/>
                    <a:pt x="25" y="30"/>
                  </a:cubicBezTo>
                  <a:cubicBezTo>
                    <a:pt x="25" y="30"/>
                    <a:pt x="25" y="31"/>
                    <a:pt x="25" y="31"/>
                  </a:cubicBezTo>
                  <a:cubicBezTo>
                    <a:pt x="25" y="32"/>
                    <a:pt x="25" y="32"/>
                    <a:pt x="25" y="33"/>
                  </a:cubicBezTo>
                  <a:cubicBezTo>
                    <a:pt x="40" y="40"/>
                    <a:pt x="40" y="40"/>
                    <a:pt x="40" y="40"/>
                  </a:cubicBezTo>
                  <a:cubicBezTo>
                    <a:pt x="42" y="38"/>
                    <a:pt x="45" y="36"/>
                    <a:pt x="49" y="36"/>
                  </a:cubicBezTo>
                  <a:cubicBezTo>
                    <a:pt x="56" y="36"/>
                    <a:pt x="61" y="42"/>
                    <a:pt x="61" y="49"/>
                  </a:cubicBezTo>
                  <a:close/>
                </a:path>
              </a:pathLst>
            </a:custGeom>
            <a:solidFill>
              <a:schemeClr val="bg1"/>
            </a:solidFill>
            <a:ln w="9525">
              <a:noFill/>
              <a:round/>
            </a:ln>
          </p:spPr>
          <p:txBody>
            <a:bodyPr vert="horz" wrap="square" lIns="121913" tIns="60956" rIns="121913" bIns="60956" numCol="1" anchor="t" anchorCtr="0" compatLnSpc="1"/>
            <a:lstStyle/>
            <a:p>
              <a:pPr>
                <a:lnSpc>
                  <a:spcPct val="120000"/>
                </a:lnSpc>
              </a:pPr>
              <a:endParaRPr lang="en-US" sz="76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grpSp>
      <p:grpSp>
        <p:nvGrpSpPr>
          <p:cNvPr id="26" name="Group 52"/>
          <p:cNvGrpSpPr/>
          <p:nvPr/>
        </p:nvGrpSpPr>
        <p:grpSpPr>
          <a:xfrm>
            <a:off x="6127750" y="4000470"/>
            <a:ext cx="1085791" cy="1371525"/>
            <a:chOff x="4595813" y="3000375"/>
            <a:chExt cx="814388" cy="1028700"/>
          </a:xfrm>
        </p:grpSpPr>
        <p:sp>
          <p:nvSpPr>
            <p:cNvPr id="27" name="Freeform 10"/>
            <p:cNvSpPr/>
            <p:nvPr/>
          </p:nvSpPr>
          <p:spPr bwMode="auto">
            <a:xfrm>
              <a:off x="4595813" y="3000375"/>
              <a:ext cx="814388" cy="1028700"/>
            </a:xfrm>
            <a:custGeom>
              <a:avLst/>
              <a:gdLst/>
              <a:ahLst/>
              <a:cxnLst>
                <a:cxn ang="0">
                  <a:pos x="0" y="0"/>
                </a:cxn>
                <a:cxn ang="0">
                  <a:pos x="216" y="0"/>
                </a:cxn>
                <a:cxn ang="0">
                  <a:pos x="0" y="273"/>
                </a:cxn>
                <a:cxn ang="0">
                  <a:pos x="0" y="0"/>
                </a:cxn>
              </a:cxnLst>
              <a:rect l="0" t="0" r="r" b="b"/>
              <a:pathLst>
                <a:path w="216" h="273">
                  <a:moveTo>
                    <a:pt x="0" y="0"/>
                  </a:moveTo>
                  <a:cubicBezTo>
                    <a:pt x="216" y="0"/>
                    <a:pt x="216" y="0"/>
                    <a:pt x="216" y="0"/>
                  </a:cubicBezTo>
                  <a:cubicBezTo>
                    <a:pt x="178" y="134"/>
                    <a:pt x="106" y="225"/>
                    <a:pt x="0" y="273"/>
                  </a:cubicBezTo>
                  <a:lnTo>
                    <a:pt x="0" y="0"/>
                  </a:lnTo>
                  <a:close/>
                </a:path>
              </a:pathLst>
            </a:custGeom>
            <a:solidFill>
              <a:srgbClr val="376092"/>
            </a:solidFill>
            <a:ln w="9525">
              <a:noFill/>
              <a:round/>
            </a:ln>
            <a:effectLst>
              <a:outerShdw blurRad="254000" dist="63500" dir="2700000" algn="tl" rotWithShape="0">
                <a:prstClr val="black">
                  <a:alpha val="40000"/>
                </a:prstClr>
              </a:outerShdw>
            </a:effectLst>
          </p:spPr>
          <p:txBody>
            <a:bodyPr vert="horz" wrap="square" lIns="121913" tIns="60956" rIns="121913" bIns="60956" numCol="1" anchor="t" anchorCtr="0" compatLnSpc="1"/>
            <a:lstStyle/>
            <a:p>
              <a:pPr>
                <a:lnSpc>
                  <a:spcPct val="120000"/>
                </a:lnSpc>
              </a:pPr>
              <a:endParaRPr lang="en-US" sz="76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28" name="Freeform 62"/>
            <p:cNvSpPr>
              <a:spLocks noEditPoints="1"/>
            </p:cNvSpPr>
            <p:nvPr/>
          </p:nvSpPr>
          <p:spPr bwMode="auto">
            <a:xfrm>
              <a:off x="4737209" y="3175053"/>
              <a:ext cx="330417" cy="333059"/>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ln>
          </p:spPr>
          <p:txBody>
            <a:bodyPr vert="horz" wrap="square" lIns="121913" tIns="60956" rIns="121913" bIns="60956" numCol="1" anchor="t" anchorCtr="0" compatLnSpc="1"/>
            <a:lstStyle/>
            <a:p>
              <a:pPr>
                <a:lnSpc>
                  <a:spcPct val="120000"/>
                </a:lnSpc>
              </a:pPr>
              <a:endParaRPr lang="en-US" sz="76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grpSp>
      <p:grpSp>
        <p:nvGrpSpPr>
          <p:cNvPr id="41" name="Group 81"/>
          <p:cNvGrpSpPr/>
          <p:nvPr/>
        </p:nvGrpSpPr>
        <p:grpSpPr>
          <a:xfrm flipV="1">
            <a:off x="3759330" y="4917282"/>
            <a:ext cx="1491815" cy="292447"/>
            <a:chOff x="2712812" y="1457456"/>
            <a:chExt cx="1118923" cy="223062"/>
          </a:xfrm>
        </p:grpSpPr>
        <p:cxnSp>
          <p:nvCxnSpPr>
            <p:cNvPr id="42" name="Straight Connector 37"/>
            <p:cNvCxnSpPr/>
            <p:nvPr/>
          </p:nvCxnSpPr>
          <p:spPr>
            <a:xfrm flipH="1" flipV="1">
              <a:off x="3592681" y="1460250"/>
              <a:ext cx="239054" cy="220268"/>
            </a:xfrm>
            <a:prstGeom prst="line">
              <a:avLst/>
            </a:prstGeom>
            <a:ln w="19050" cap="rnd">
              <a:solidFill>
                <a:srgbClr val="37609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3" name="Straight Connector 38"/>
            <p:cNvCxnSpPr/>
            <p:nvPr/>
          </p:nvCxnSpPr>
          <p:spPr>
            <a:xfrm rot="10800000" flipV="1">
              <a:off x="2712812" y="1457456"/>
              <a:ext cx="879870" cy="1615"/>
            </a:xfrm>
            <a:prstGeom prst="line">
              <a:avLst/>
            </a:prstGeom>
            <a:ln w="19050" cap="rnd">
              <a:solidFill>
                <a:srgbClr val="37609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4" name="Group 81"/>
          <p:cNvGrpSpPr/>
          <p:nvPr/>
        </p:nvGrpSpPr>
        <p:grpSpPr>
          <a:xfrm flipH="1" flipV="1">
            <a:off x="6726345" y="4918339"/>
            <a:ext cx="1415011" cy="290331"/>
            <a:chOff x="2770419" y="1459071"/>
            <a:chExt cx="1061316" cy="221447"/>
          </a:xfrm>
        </p:grpSpPr>
        <p:cxnSp>
          <p:nvCxnSpPr>
            <p:cNvPr id="45" name="Straight Connector 40"/>
            <p:cNvCxnSpPr/>
            <p:nvPr/>
          </p:nvCxnSpPr>
          <p:spPr>
            <a:xfrm flipH="1" flipV="1">
              <a:off x="3592681" y="1460250"/>
              <a:ext cx="239054" cy="220268"/>
            </a:xfrm>
            <a:prstGeom prst="line">
              <a:avLst/>
            </a:prstGeom>
            <a:ln w="19050" cap="rnd">
              <a:solidFill>
                <a:srgbClr val="37609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6" name="Straight Connector 41"/>
            <p:cNvCxnSpPr/>
            <p:nvPr/>
          </p:nvCxnSpPr>
          <p:spPr>
            <a:xfrm flipH="1" flipV="1">
              <a:off x="2770419" y="1459071"/>
              <a:ext cx="822263" cy="2"/>
            </a:xfrm>
            <a:prstGeom prst="line">
              <a:avLst/>
            </a:prstGeom>
            <a:ln w="19050" cap="rnd">
              <a:solidFill>
                <a:srgbClr val="37609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7" name="Group 81"/>
          <p:cNvGrpSpPr/>
          <p:nvPr/>
        </p:nvGrpSpPr>
        <p:grpSpPr>
          <a:xfrm>
            <a:off x="3759330" y="2490358"/>
            <a:ext cx="1491815" cy="292447"/>
            <a:chOff x="2712812" y="1457456"/>
            <a:chExt cx="1118923" cy="223062"/>
          </a:xfrm>
        </p:grpSpPr>
        <p:cxnSp>
          <p:nvCxnSpPr>
            <p:cNvPr id="48" name="Straight Connector 43"/>
            <p:cNvCxnSpPr/>
            <p:nvPr/>
          </p:nvCxnSpPr>
          <p:spPr>
            <a:xfrm flipH="1" flipV="1">
              <a:off x="3592681" y="1460250"/>
              <a:ext cx="239054" cy="220268"/>
            </a:xfrm>
            <a:prstGeom prst="line">
              <a:avLst/>
            </a:prstGeom>
            <a:ln w="19050" cap="rnd">
              <a:solidFill>
                <a:srgbClr val="37609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9" name="Straight Connector 44"/>
            <p:cNvCxnSpPr/>
            <p:nvPr/>
          </p:nvCxnSpPr>
          <p:spPr>
            <a:xfrm rot="10800000" flipV="1">
              <a:off x="2712812" y="1457456"/>
              <a:ext cx="879870" cy="1615"/>
            </a:xfrm>
            <a:prstGeom prst="line">
              <a:avLst/>
            </a:prstGeom>
            <a:ln w="19050" cap="rnd">
              <a:solidFill>
                <a:srgbClr val="37609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50" name="Group 81"/>
          <p:cNvGrpSpPr/>
          <p:nvPr/>
        </p:nvGrpSpPr>
        <p:grpSpPr>
          <a:xfrm flipH="1">
            <a:off x="6938155" y="2491413"/>
            <a:ext cx="1415011" cy="290331"/>
            <a:chOff x="2770419" y="1459071"/>
            <a:chExt cx="1061316" cy="221447"/>
          </a:xfrm>
        </p:grpSpPr>
        <p:cxnSp>
          <p:nvCxnSpPr>
            <p:cNvPr id="51" name="Straight Connector 46"/>
            <p:cNvCxnSpPr/>
            <p:nvPr/>
          </p:nvCxnSpPr>
          <p:spPr>
            <a:xfrm flipH="1" flipV="1">
              <a:off x="3592681" y="1460250"/>
              <a:ext cx="239054" cy="220268"/>
            </a:xfrm>
            <a:prstGeom prst="line">
              <a:avLst/>
            </a:prstGeom>
            <a:ln w="19050" cap="rnd">
              <a:solidFill>
                <a:srgbClr val="37609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52" name="Straight Connector 47"/>
            <p:cNvCxnSpPr/>
            <p:nvPr/>
          </p:nvCxnSpPr>
          <p:spPr>
            <a:xfrm flipH="1" flipV="1">
              <a:off x="2770419" y="1459071"/>
              <a:ext cx="822263" cy="2"/>
            </a:xfrm>
            <a:prstGeom prst="line">
              <a:avLst/>
            </a:prstGeom>
            <a:ln w="19050" cap="rnd">
              <a:solidFill>
                <a:srgbClr val="37609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sp>
        <p:nvSpPr>
          <p:cNvPr id="40" name="矩形 39">
            <a:extLst>
              <a:ext uri="{FF2B5EF4-FFF2-40B4-BE49-F238E27FC236}">
                <a16:creationId xmlns:a16="http://schemas.microsoft.com/office/drawing/2014/main" id="{3752C149-AF6F-4E75-A7DC-8C8DFA09194E}"/>
              </a:ext>
            </a:extLst>
          </p:cNvPr>
          <p:cNvSpPr/>
          <p:nvPr/>
        </p:nvSpPr>
        <p:spPr>
          <a:xfrm>
            <a:off x="1641496" y="2240741"/>
            <a:ext cx="2318511" cy="451342"/>
          </a:xfrm>
          <a:prstGeom prst="rect">
            <a:avLst/>
          </a:prstGeom>
          <a:noFill/>
        </p:spPr>
        <p:txBody>
          <a:bodyPr wrap="square" lIns="121920" tIns="60960" rIns="121920" bIns="60960">
            <a:spAutoFit/>
          </a:bodyPr>
          <a:lstStyle/>
          <a:p>
            <a:pPr algn="ctr"/>
            <a:r>
              <a:rPr lang="zh-CN" altLang="en-US" sz="2133" b="1" kern="0" dirty="0">
                <a:solidFill>
                  <a:srgbClr val="376092"/>
                </a:solidFill>
                <a:latin typeface="微软雅黑" panose="020B0503020204020204" pitchFamily="34" charset="-122"/>
                <a:ea typeface="微软雅黑" panose="020B0503020204020204" pitchFamily="34" charset="-122"/>
                <a:cs typeface="+mn-ea"/>
              </a:rPr>
              <a:t>传统容器架构</a:t>
            </a:r>
          </a:p>
        </p:txBody>
      </p:sp>
      <p:sp>
        <p:nvSpPr>
          <p:cNvPr id="55" name="文本框 54">
            <a:extLst>
              <a:ext uri="{FF2B5EF4-FFF2-40B4-BE49-F238E27FC236}">
                <a16:creationId xmlns:a16="http://schemas.microsoft.com/office/drawing/2014/main" id="{D2562DB8-8D68-404C-88B3-AAB7F6CA5EBF}"/>
              </a:ext>
            </a:extLst>
          </p:cNvPr>
          <p:cNvSpPr txBox="1"/>
          <p:nvPr/>
        </p:nvSpPr>
        <p:spPr>
          <a:xfrm>
            <a:off x="2098344" y="4967924"/>
            <a:ext cx="1906265" cy="420564"/>
          </a:xfrm>
          <a:prstGeom prst="rect">
            <a:avLst/>
          </a:prstGeom>
          <a:noFill/>
        </p:spPr>
        <p:txBody>
          <a:bodyPr wrap="square">
            <a:spAutoFit/>
          </a:bodyPr>
          <a:lstStyle/>
          <a:p>
            <a:r>
              <a:rPr lang="en-US" altLang="zh-CN" sz="2133" b="1" kern="0" dirty="0" err="1">
                <a:solidFill>
                  <a:srgbClr val="376092"/>
                </a:solidFill>
                <a:latin typeface="微软雅黑" panose="020B0503020204020204" pitchFamily="34" charset="-122"/>
                <a:ea typeface="微软雅黑" panose="020B0503020204020204" pitchFamily="34" charset="-122"/>
                <a:cs typeface="+mn-ea"/>
              </a:rPr>
              <a:t>gVisor</a:t>
            </a:r>
            <a:r>
              <a:rPr lang="zh-CN" altLang="en-US" sz="2133" b="1" kern="0" dirty="0">
                <a:solidFill>
                  <a:srgbClr val="376092"/>
                </a:solidFill>
                <a:latin typeface="微软雅黑" panose="020B0503020204020204" pitchFamily="34" charset="-122"/>
                <a:ea typeface="微软雅黑" panose="020B0503020204020204" pitchFamily="34" charset="-122"/>
                <a:cs typeface="+mn-ea"/>
              </a:rPr>
              <a:t>架构</a:t>
            </a:r>
          </a:p>
        </p:txBody>
      </p:sp>
      <p:sp>
        <p:nvSpPr>
          <p:cNvPr id="56" name="文本框 55">
            <a:extLst>
              <a:ext uri="{FF2B5EF4-FFF2-40B4-BE49-F238E27FC236}">
                <a16:creationId xmlns:a16="http://schemas.microsoft.com/office/drawing/2014/main" id="{9F93EE25-2BD2-4A7E-8EF7-575FFEEB91C4}"/>
              </a:ext>
            </a:extLst>
          </p:cNvPr>
          <p:cNvSpPr txBox="1"/>
          <p:nvPr/>
        </p:nvSpPr>
        <p:spPr>
          <a:xfrm>
            <a:off x="8382332" y="4995784"/>
            <a:ext cx="3511855" cy="748795"/>
          </a:xfrm>
          <a:prstGeom prst="rect">
            <a:avLst/>
          </a:prstGeom>
          <a:noFill/>
        </p:spPr>
        <p:txBody>
          <a:bodyPr wrap="square">
            <a:spAutoFit/>
          </a:bodyPr>
          <a:lstStyle/>
          <a:p>
            <a:r>
              <a:rPr lang="en-US" altLang="zh-CN" sz="2133" b="1" kern="0" dirty="0">
                <a:solidFill>
                  <a:srgbClr val="376092"/>
                </a:solidFill>
                <a:latin typeface="微软雅黑" panose="020B0503020204020204" pitchFamily="34" charset="-122"/>
                <a:ea typeface="微软雅黑" panose="020B0503020204020204" pitchFamily="34" charset="-122"/>
                <a:cs typeface="+mn-ea"/>
              </a:rPr>
              <a:t>VirtManager+</a:t>
            </a:r>
          </a:p>
          <a:p>
            <a:r>
              <a:rPr lang="en-US" altLang="zh-CN" sz="2133" b="1" kern="0" dirty="0">
                <a:solidFill>
                  <a:srgbClr val="376092"/>
                </a:solidFill>
                <a:latin typeface="微软雅黑" panose="020B0503020204020204" pitchFamily="34" charset="-122"/>
                <a:ea typeface="微软雅黑" panose="020B0503020204020204" pitchFamily="34" charset="-122"/>
                <a:cs typeface="+mn-ea"/>
              </a:rPr>
              <a:t>Unikernel</a:t>
            </a:r>
            <a:r>
              <a:rPr lang="zh-CN" altLang="en-US" sz="2133" b="1" kern="0" dirty="0">
                <a:solidFill>
                  <a:srgbClr val="376092"/>
                </a:solidFill>
                <a:latin typeface="微软雅黑" panose="020B0503020204020204" pitchFamily="34" charset="-122"/>
                <a:ea typeface="微软雅黑" panose="020B0503020204020204" pitchFamily="34" charset="-122"/>
                <a:cs typeface="+mn-ea"/>
              </a:rPr>
              <a:t>架构</a:t>
            </a:r>
          </a:p>
        </p:txBody>
      </p:sp>
      <p:sp>
        <p:nvSpPr>
          <p:cNvPr id="53" name="矩形 52">
            <a:extLst>
              <a:ext uri="{FF2B5EF4-FFF2-40B4-BE49-F238E27FC236}">
                <a16:creationId xmlns:a16="http://schemas.microsoft.com/office/drawing/2014/main" id="{9E4535C7-A66B-4888-948F-D4C6C7ED8EC4}"/>
              </a:ext>
            </a:extLst>
          </p:cNvPr>
          <p:cNvSpPr/>
          <p:nvPr/>
        </p:nvSpPr>
        <p:spPr>
          <a:xfrm>
            <a:off x="8382332" y="2251503"/>
            <a:ext cx="3005247" cy="451342"/>
          </a:xfrm>
          <a:prstGeom prst="rect">
            <a:avLst/>
          </a:prstGeom>
          <a:noFill/>
        </p:spPr>
        <p:txBody>
          <a:bodyPr wrap="square" lIns="121920" tIns="60960" rIns="121920" bIns="60960">
            <a:spAutoFit/>
          </a:bodyPr>
          <a:lstStyle/>
          <a:p>
            <a:pPr algn="ctr"/>
            <a:r>
              <a:rPr lang="en-US" altLang="zh-CN" sz="2133" b="1" kern="0" dirty="0">
                <a:solidFill>
                  <a:srgbClr val="376092"/>
                </a:solidFill>
                <a:latin typeface="微软雅黑" panose="020B0503020204020204" pitchFamily="34" charset="-122"/>
                <a:ea typeface="微软雅黑" panose="020B0503020204020204" pitchFamily="34" charset="-122"/>
                <a:cs typeface="+mn-ea"/>
              </a:rPr>
              <a:t>Kata Containers</a:t>
            </a:r>
            <a:r>
              <a:rPr lang="zh-CN" altLang="en-US" sz="2133" b="1" kern="0" dirty="0">
                <a:solidFill>
                  <a:srgbClr val="376092"/>
                </a:solidFill>
                <a:latin typeface="微软雅黑" panose="020B0503020204020204" pitchFamily="34" charset="-122"/>
                <a:ea typeface="微软雅黑" panose="020B0503020204020204" pitchFamily="34" charset="-122"/>
                <a:cs typeface="+mn-ea"/>
              </a:rPr>
              <a:t>架构</a:t>
            </a:r>
          </a:p>
        </p:txBody>
      </p:sp>
    </p:spTree>
    <p:extLst>
      <p:ext uri="{BB962C8B-B14F-4D97-AF65-F5344CB8AC3E}">
        <p14:creationId xmlns:p14="http://schemas.microsoft.com/office/powerpoint/2010/main" val="1295301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wipe(right)">
                                      <p:cBhvr>
                                        <p:cTn id="13" dur="500"/>
                                        <p:tgtEl>
                                          <p:spTgt spid="47"/>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p:cTn id="17" dur="500" fill="hold"/>
                                        <p:tgtEl>
                                          <p:spTgt spid="20"/>
                                        </p:tgtEl>
                                        <p:attrNameLst>
                                          <p:attrName>ppt_w</p:attrName>
                                        </p:attrNameLst>
                                      </p:cBhvr>
                                      <p:tavLst>
                                        <p:tav tm="0">
                                          <p:val>
                                            <p:fltVal val="0"/>
                                          </p:val>
                                        </p:tav>
                                        <p:tav tm="100000">
                                          <p:val>
                                            <p:strVal val="#ppt_w"/>
                                          </p:val>
                                        </p:tav>
                                      </p:tavLst>
                                    </p:anim>
                                    <p:anim calcmode="lin" valueType="num">
                                      <p:cBhvr>
                                        <p:cTn id="18" dur="500" fill="hold"/>
                                        <p:tgtEl>
                                          <p:spTgt spid="20"/>
                                        </p:tgtEl>
                                        <p:attrNameLst>
                                          <p:attrName>ppt_h</p:attrName>
                                        </p:attrNameLst>
                                      </p:cBhvr>
                                      <p:tavLst>
                                        <p:tav tm="0">
                                          <p:val>
                                            <p:fltVal val="0"/>
                                          </p:val>
                                        </p:tav>
                                        <p:tav tm="100000">
                                          <p:val>
                                            <p:strVal val="#ppt_h"/>
                                          </p:val>
                                        </p:tav>
                                      </p:tavLst>
                                    </p:anim>
                                    <p:animEffect transition="in" filter="fade">
                                      <p:cBhvr>
                                        <p:cTn id="19" dur="500"/>
                                        <p:tgtEl>
                                          <p:spTgt spid="20"/>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wipe(left)">
                                      <p:cBhvr>
                                        <p:cTn id="23" dur="500"/>
                                        <p:tgtEl>
                                          <p:spTgt spid="50"/>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23"/>
                                        </p:tgtEl>
                                        <p:attrNameLst>
                                          <p:attrName>style.visibility</p:attrName>
                                        </p:attrNameLst>
                                      </p:cBhvr>
                                      <p:to>
                                        <p:strVal val="visible"/>
                                      </p:to>
                                    </p:set>
                                    <p:anim calcmode="lin" valueType="num">
                                      <p:cBhvr>
                                        <p:cTn id="27" dur="500" fill="hold"/>
                                        <p:tgtEl>
                                          <p:spTgt spid="23"/>
                                        </p:tgtEl>
                                        <p:attrNameLst>
                                          <p:attrName>ppt_w</p:attrName>
                                        </p:attrNameLst>
                                      </p:cBhvr>
                                      <p:tavLst>
                                        <p:tav tm="0">
                                          <p:val>
                                            <p:fltVal val="0"/>
                                          </p:val>
                                        </p:tav>
                                        <p:tav tm="100000">
                                          <p:val>
                                            <p:strVal val="#ppt_w"/>
                                          </p:val>
                                        </p:tav>
                                      </p:tavLst>
                                    </p:anim>
                                    <p:anim calcmode="lin" valueType="num">
                                      <p:cBhvr>
                                        <p:cTn id="28" dur="500" fill="hold"/>
                                        <p:tgtEl>
                                          <p:spTgt spid="23"/>
                                        </p:tgtEl>
                                        <p:attrNameLst>
                                          <p:attrName>ppt_h</p:attrName>
                                        </p:attrNameLst>
                                      </p:cBhvr>
                                      <p:tavLst>
                                        <p:tav tm="0">
                                          <p:val>
                                            <p:fltVal val="0"/>
                                          </p:val>
                                        </p:tav>
                                        <p:tav tm="100000">
                                          <p:val>
                                            <p:strVal val="#ppt_h"/>
                                          </p:val>
                                        </p:tav>
                                      </p:tavLst>
                                    </p:anim>
                                    <p:animEffect transition="in" filter="fade">
                                      <p:cBhvr>
                                        <p:cTn id="29" dur="500"/>
                                        <p:tgtEl>
                                          <p:spTgt spid="23"/>
                                        </p:tgtEl>
                                      </p:cBhvr>
                                    </p:animEffect>
                                  </p:childTnLst>
                                </p:cTn>
                              </p:par>
                            </p:childTnLst>
                          </p:cTn>
                        </p:par>
                        <p:par>
                          <p:cTn id="30" fill="hold">
                            <p:stCondLst>
                              <p:cond delay="2500"/>
                            </p:stCondLst>
                            <p:childTnLst>
                              <p:par>
                                <p:cTn id="31" presetID="22" presetClass="entr" presetSubtype="2" fill="hold" nodeType="afterEffect">
                                  <p:stCondLst>
                                    <p:cond delay="0"/>
                                  </p:stCondLst>
                                  <p:childTnLst>
                                    <p:set>
                                      <p:cBhvr>
                                        <p:cTn id="32" dur="1" fill="hold">
                                          <p:stCondLst>
                                            <p:cond delay="0"/>
                                          </p:stCondLst>
                                        </p:cTn>
                                        <p:tgtEl>
                                          <p:spTgt spid="41"/>
                                        </p:tgtEl>
                                        <p:attrNameLst>
                                          <p:attrName>style.visibility</p:attrName>
                                        </p:attrNameLst>
                                      </p:cBhvr>
                                      <p:to>
                                        <p:strVal val="visible"/>
                                      </p:to>
                                    </p:set>
                                    <p:animEffect transition="in" filter="wipe(right)">
                                      <p:cBhvr>
                                        <p:cTn id="33" dur="500"/>
                                        <p:tgtEl>
                                          <p:spTgt spid="41"/>
                                        </p:tgtEl>
                                      </p:cBhvr>
                                    </p:animEffect>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p:cTn id="37" dur="500" fill="hold"/>
                                        <p:tgtEl>
                                          <p:spTgt spid="26"/>
                                        </p:tgtEl>
                                        <p:attrNameLst>
                                          <p:attrName>ppt_w</p:attrName>
                                        </p:attrNameLst>
                                      </p:cBhvr>
                                      <p:tavLst>
                                        <p:tav tm="0">
                                          <p:val>
                                            <p:fltVal val="0"/>
                                          </p:val>
                                        </p:tav>
                                        <p:tav tm="100000">
                                          <p:val>
                                            <p:strVal val="#ppt_w"/>
                                          </p:val>
                                        </p:tav>
                                      </p:tavLst>
                                    </p:anim>
                                    <p:anim calcmode="lin" valueType="num">
                                      <p:cBhvr>
                                        <p:cTn id="38" dur="500" fill="hold"/>
                                        <p:tgtEl>
                                          <p:spTgt spid="26"/>
                                        </p:tgtEl>
                                        <p:attrNameLst>
                                          <p:attrName>ppt_h</p:attrName>
                                        </p:attrNameLst>
                                      </p:cBhvr>
                                      <p:tavLst>
                                        <p:tav tm="0">
                                          <p:val>
                                            <p:fltVal val="0"/>
                                          </p:val>
                                        </p:tav>
                                        <p:tav tm="100000">
                                          <p:val>
                                            <p:strVal val="#ppt_h"/>
                                          </p:val>
                                        </p:tav>
                                      </p:tavLst>
                                    </p:anim>
                                    <p:animEffect transition="in" filter="fade">
                                      <p:cBhvr>
                                        <p:cTn id="39" dur="500"/>
                                        <p:tgtEl>
                                          <p:spTgt spid="26"/>
                                        </p:tgtEl>
                                      </p:cBhvr>
                                    </p:animEffect>
                                  </p:childTnLst>
                                </p:cTn>
                              </p:par>
                            </p:childTnLst>
                          </p:cTn>
                        </p:par>
                        <p:par>
                          <p:cTn id="40" fill="hold">
                            <p:stCondLst>
                              <p:cond delay="3500"/>
                            </p:stCondLst>
                            <p:childTnLst>
                              <p:par>
                                <p:cTn id="41" presetID="22" presetClass="entr" presetSubtype="8" fill="hold" nodeType="afterEffect">
                                  <p:stCondLst>
                                    <p:cond delay="0"/>
                                  </p:stCondLst>
                                  <p:childTnLst>
                                    <p:set>
                                      <p:cBhvr>
                                        <p:cTn id="42" dur="1" fill="hold">
                                          <p:stCondLst>
                                            <p:cond delay="0"/>
                                          </p:stCondLst>
                                        </p:cTn>
                                        <p:tgtEl>
                                          <p:spTgt spid="44"/>
                                        </p:tgtEl>
                                        <p:attrNameLst>
                                          <p:attrName>style.visibility</p:attrName>
                                        </p:attrNameLst>
                                      </p:cBhvr>
                                      <p:to>
                                        <p:strVal val="visible"/>
                                      </p:to>
                                    </p:set>
                                    <p:animEffect transition="in" filter="wipe(left)">
                                      <p:cBhvr>
                                        <p:cTn id="43"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335868" y="211467"/>
            <a:ext cx="9024033" cy="839271"/>
            <a:chOff x="251900" y="151615"/>
            <a:chExt cx="6768025" cy="629453"/>
          </a:xfrm>
        </p:grpSpPr>
        <p:cxnSp>
          <p:nvCxnSpPr>
            <p:cNvPr id="78" name="直接连接符 77"/>
            <p:cNvCxnSpPr/>
            <p:nvPr/>
          </p:nvCxnSpPr>
          <p:spPr>
            <a:xfrm flipH="1" flipV="1">
              <a:off x="1209040" y="683895"/>
              <a:ext cx="5810885" cy="1587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1301160" y="151615"/>
              <a:ext cx="4696238" cy="530914"/>
            </a:xfrm>
            <a:prstGeom prst="rect">
              <a:avLst/>
            </a:prstGeom>
          </p:spPr>
          <p:txBody>
            <a:bodyPr wrap="none">
              <a:spAutoFit/>
            </a:bodyPr>
            <a:lstStyle/>
            <a:p>
              <a:pPr defTabSz="1218323">
                <a:defRPr/>
              </a:pP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项目背景：</a:t>
              </a:r>
              <a:r>
                <a:rPr lang="en-US" altLang="zh-CN"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Unikernel</a:t>
              </a:r>
              <a:r>
                <a:rPr lang="zh-CN" altLang="en-US" sz="40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架构</a:t>
              </a:r>
            </a:p>
          </p:txBody>
        </p:sp>
        <p:grpSp>
          <p:nvGrpSpPr>
            <p:cNvPr id="80" name="组合 79"/>
            <p:cNvGrpSpPr/>
            <p:nvPr/>
          </p:nvGrpSpPr>
          <p:grpSpPr>
            <a:xfrm>
              <a:off x="251900" y="195486"/>
              <a:ext cx="887938" cy="585582"/>
              <a:chOff x="562441" y="531294"/>
              <a:chExt cx="2322326" cy="1531540"/>
            </a:xfrm>
          </p:grpSpPr>
          <p:sp>
            <p:nvSpPr>
              <p:cNvPr id="82" name="圆角矩形 81"/>
              <p:cNvSpPr/>
              <p:nvPr/>
            </p:nvSpPr>
            <p:spPr>
              <a:xfrm rot="2700000">
                <a:off x="613474" y="711955"/>
                <a:ext cx="704611" cy="704611"/>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3" name="圆角矩形 82"/>
              <p:cNvSpPr/>
              <p:nvPr/>
            </p:nvSpPr>
            <p:spPr>
              <a:xfrm rot="2700000">
                <a:off x="1043261" y="555179"/>
                <a:ext cx="1041378" cy="1041378"/>
              </a:xfrm>
              <a:prstGeom prst="roundRect">
                <a:avLst>
                  <a:gd name="adj" fmla="val 4810"/>
                </a:avLst>
              </a:prstGeom>
              <a:solidFill>
                <a:schemeClr val="accent1">
                  <a:lumMod val="75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4" name="圆角矩形 83"/>
              <p:cNvSpPr/>
              <p:nvPr/>
            </p:nvSpPr>
            <p:spPr>
              <a:xfrm rot="2700000">
                <a:off x="2386142" y="531294"/>
                <a:ext cx="498625" cy="498625"/>
              </a:xfrm>
              <a:prstGeom prst="roundRect">
                <a:avLst>
                  <a:gd name="adj" fmla="val 4810"/>
                </a:avLst>
              </a:prstGeom>
              <a:solidFill>
                <a:schemeClr val="bg1">
                  <a:lumMod val="50000"/>
                </a:schemeClr>
              </a:soli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5" name="圆角矩形 84"/>
              <p:cNvSpPr/>
              <p:nvPr/>
            </p:nvSpPr>
            <p:spPr>
              <a:xfrm rot="2700000">
                <a:off x="2149679" y="1381541"/>
                <a:ext cx="432486" cy="432486"/>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6" name="圆角矩形 85"/>
              <p:cNvSpPr/>
              <p:nvPr/>
            </p:nvSpPr>
            <p:spPr>
              <a:xfrm rot="2700000">
                <a:off x="562441" y="1843807"/>
                <a:ext cx="219027" cy="219027"/>
              </a:xfrm>
              <a:prstGeom prst="roundRect">
                <a:avLst>
                  <a:gd name="adj" fmla="val 4810"/>
                </a:avLst>
              </a:prstGeom>
              <a:gradFill>
                <a:gsLst>
                  <a:gs pos="0">
                    <a:srgbClr val="F2F2F2"/>
                  </a:gs>
                  <a:gs pos="100000">
                    <a:srgbClr val="DBDBDB"/>
                  </a:gs>
                </a:gsLst>
                <a:lin ang="16800000" scaled="0"/>
              </a:gradFill>
              <a:ln>
                <a:noFill/>
              </a:ln>
              <a:effectLst>
                <a:outerShdw blurRad="63500" dist="63500" dir="5400000" algn="t" rotWithShape="0">
                  <a:schemeClr val="tx1">
                    <a:lumMod val="65000"/>
                    <a:lumOff val="35000"/>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dirty="0">
                  <a:latin typeface="微软雅黑" panose="020B0503020204020204" pitchFamily="34" charset="-122"/>
                  <a:ea typeface="微软雅黑" panose="020B0503020204020204" pitchFamily="34" charset="-122"/>
                  <a:cs typeface="+mn-ea"/>
                  <a:sym typeface="+mn-lt"/>
                </a:endParaRPr>
              </a:p>
            </p:txBody>
          </p:sp>
          <p:sp>
            <p:nvSpPr>
              <p:cNvPr id="87" name="文本框 4"/>
              <p:cNvSpPr txBox="1"/>
              <p:nvPr/>
            </p:nvSpPr>
            <p:spPr>
              <a:xfrm>
                <a:off x="1007007" y="617340"/>
                <a:ext cx="1104310" cy="905584"/>
              </a:xfrm>
              <a:prstGeom prst="rect">
                <a:avLst/>
              </a:prstGeom>
              <a:noFill/>
            </p:spPr>
            <p:txBody>
              <a:bodyPr wrap="none" rtlCol="0">
                <a:spAutoFit/>
              </a:bodyPr>
              <a:lstStyle/>
              <a:p>
                <a:pPr algn="ctr" defTabSz="1219170">
                  <a:defRPr/>
                </a:pPr>
                <a:r>
                  <a:rPr lang="en-US" altLang="zh-CN" sz="2400" b="1" kern="0" dirty="0">
                    <a:solidFill>
                      <a:sysClr val="window" lastClr="FFFFFF"/>
                    </a:solidFill>
                    <a:latin typeface="微软雅黑" panose="020B0503020204020204" pitchFamily="34" charset="-122"/>
                    <a:ea typeface="微软雅黑" panose="020B0503020204020204" pitchFamily="34" charset="-122"/>
                    <a:cs typeface="+mn-ea"/>
                    <a:sym typeface="+mn-lt"/>
                  </a:rPr>
                  <a:t>01</a:t>
                </a:r>
                <a:endParaRPr lang="zh-CN" altLang="en-US" sz="2400" b="1"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grpSp>
      </p:grpSp>
      <p:sp>
        <p:nvSpPr>
          <p:cNvPr id="19" name="文本框 18">
            <a:extLst>
              <a:ext uri="{FF2B5EF4-FFF2-40B4-BE49-F238E27FC236}">
                <a16:creationId xmlns:a16="http://schemas.microsoft.com/office/drawing/2014/main" id="{F1F6586C-0D9C-4B6E-A7E7-EBF746EBF152}"/>
              </a:ext>
            </a:extLst>
          </p:cNvPr>
          <p:cNvSpPr txBox="1"/>
          <p:nvPr/>
        </p:nvSpPr>
        <p:spPr>
          <a:xfrm>
            <a:off x="843994" y="4755464"/>
            <a:ext cx="9349052" cy="1569660"/>
          </a:xfrm>
          <a:prstGeom prst="rect">
            <a:avLst/>
          </a:prstGeom>
          <a:noFill/>
        </p:spPr>
        <p:txBody>
          <a:bodyPr wrap="square">
            <a:spAutoFit/>
          </a:bodyPr>
          <a:lstStyle/>
          <a:p>
            <a:r>
              <a:rPr lang="en-US" altLang="zh-CN" sz="2400" b="1" dirty="0">
                <a:latin typeface="-apple-system"/>
              </a:rPr>
              <a:t>Unikernel </a:t>
            </a:r>
            <a:r>
              <a:rPr lang="zh-CN" altLang="en-US" sz="2400" b="1" dirty="0">
                <a:latin typeface="-apple-system"/>
              </a:rPr>
              <a:t>是容器技术发展的必然产物，小、简单、安全、高效，当你看到云客户端时就像看到单应用硬件一样，那就是 </a:t>
            </a:r>
            <a:r>
              <a:rPr lang="en-US" altLang="zh-CN" sz="2400" b="1" dirty="0">
                <a:latin typeface="-apple-system"/>
              </a:rPr>
              <a:t>Unikernel</a:t>
            </a:r>
            <a:r>
              <a:rPr lang="zh-CN" altLang="en-US" sz="2400" b="1" dirty="0">
                <a:latin typeface="-apple-system"/>
              </a:rPr>
              <a:t>试图解决的：删除应用与硬件中间臃肿的部分，从而让最“精简”的操作系统运行你的代码</a:t>
            </a:r>
          </a:p>
        </p:txBody>
      </p:sp>
      <p:pic>
        <p:nvPicPr>
          <p:cNvPr id="3" name="图片 2">
            <a:extLst>
              <a:ext uri="{FF2B5EF4-FFF2-40B4-BE49-F238E27FC236}">
                <a16:creationId xmlns:a16="http://schemas.microsoft.com/office/drawing/2014/main" id="{11FA6DC6-B333-4A4B-B00B-8BAEE5DC99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6402" y="1154687"/>
            <a:ext cx="8219152" cy="3342455"/>
          </a:xfrm>
          <a:prstGeom prst="rect">
            <a:avLst/>
          </a:prstGeom>
        </p:spPr>
      </p:pic>
    </p:spTree>
    <p:extLst>
      <p:ext uri="{BB962C8B-B14F-4D97-AF65-F5344CB8AC3E}">
        <p14:creationId xmlns:p14="http://schemas.microsoft.com/office/powerpoint/2010/main" val="27131889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等腰三角形 2"/>
          <p:cNvSpPr/>
          <p:nvPr/>
        </p:nvSpPr>
        <p:spPr>
          <a:xfrm rot="5400000">
            <a:off x="-1751169" y="1751170"/>
            <a:ext cx="6858000" cy="3355661"/>
          </a:xfrm>
          <a:prstGeom prst="triangle">
            <a:avLst/>
          </a:prstGeom>
          <a:solidFill>
            <a:srgbClr val="376092"/>
          </a:solidFill>
          <a:ln>
            <a:noFill/>
          </a:ln>
          <a:effectLst>
            <a:outerShdw blurRad="2540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微软雅黑" panose="020B0503020204020204" pitchFamily="34" charset="-122"/>
              <a:ea typeface="微软雅黑" panose="020B0503020204020204" pitchFamily="34" charset="-122"/>
              <a:cs typeface="+mn-ea"/>
              <a:sym typeface="+mn-lt"/>
            </a:endParaRPr>
          </a:p>
        </p:txBody>
      </p:sp>
      <p:sp>
        <p:nvSpPr>
          <p:cNvPr id="21" name="矩形 20"/>
          <p:cNvSpPr/>
          <p:nvPr/>
        </p:nvSpPr>
        <p:spPr>
          <a:xfrm>
            <a:off x="3355662" y="2935976"/>
            <a:ext cx="2954655" cy="923330"/>
          </a:xfrm>
          <a:prstGeom prst="rect">
            <a:avLst/>
          </a:prstGeom>
        </p:spPr>
        <p:txBody>
          <a:bodyPr wrap="none" lIns="91440" tIns="45720" rIns="91440" bIns="45720">
            <a:spAutoFit/>
          </a:bodyPr>
          <a:lstStyle/>
          <a:p>
            <a:pPr defTabSz="1218323">
              <a:defRPr/>
            </a:pPr>
            <a:r>
              <a:rPr lang="zh-CN" altLang="en-US" sz="5400" b="1" kern="0" dirty="0">
                <a:solidFill>
                  <a:schemeClr val="accent1">
                    <a:lumMod val="75000"/>
                  </a:schemeClr>
                </a:solidFill>
                <a:latin typeface="微软雅黑" panose="020B0503020204020204" pitchFamily="34" charset="-122"/>
                <a:ea typeface="微软雅黑" panose="020B0503020204020204" pitchFamily="34" charset="-122"/>
                <a:cs typeface="+mn-ea"/>
                <a:sym typeface="+mn-lt"/>
              </a:rPr>
              <a:t>项目介绍</a:t>
            </a:r>
          </a:p>
        </p:txBody>
      </p:sp>
      <p:sp>
        <p:nvSpPr>
          <p:cNvPr id="25" name="矩形 24"/>
          <p:cNvSpPr/>
          <p:nvPr/>
        </p:nvSpPr>
        <p:spPr>
          <a:xfrm>
            <a:off x="476332" y="2595743"/>
            <a:ext cx="1553630" cy="1323439"/>
          </a:xfrm>
          <a:prstGeom prst="rect">
            <a:avLst/>
          </a:prstGeom>
        </p:spPr>
        <p:txBody>
          <a:bodyPr wrap="none" lIns="91440" tIns="45720" rIns="91440" bIns="45720">
            <a:spAutoFit/>
          </a:bodyPr>
          <a:lstStyle/>
          <a:p>
            <a:pPr defTabSz="1218323">
              <a:defRPr/>
            </a:pPr>
            <a:r>
              <a:rPr lang="en-US" altLang="zh-CN" sz="8000" b="1" kern="0" spc="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02</a:t>
            </a:r>
            <a:endParaRPr lang="zh-CN" altLang="en-US" sz="8000" b="1" kern="0" spc="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33" name="矩形 32"/>
          <p:cNvSpPr/>
          <p:nvPr/>
        </p:nvSpPr>
        <p:spPr>
          <a:xfrm>
            <a:off x="476332" y="3859306"/>
            <a:ext cx="1627369" cy="420564"/>
          </a:xfrm>
          <a:prstGeom prst="rect">
            <a:avLst/>
          </a:prstGeom>
        </p:spPr>
        <p:txBody>
          <a:bodyPr wrap="none" lIns="91440" tIns="45720" rIns="91440" bIns="45720">
            <a:spAutoFit/>
          </a:bodyPr>
          <a:lstStyle/>
          <a:p>
            <a:pPr defTabSz="1218323">
              <a:defRPr/>
            </a:pPr>
            <a:r>
              <a:rPr lang="en-US" altLang="zh-CN" sz="2133"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PART ONE</a:t>
            </a:r>
            <a:endParaRPr lang="zh-CN" altLang="en-US" sz="2133"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7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decel="100000" fill="hold" grpId="0" nodeType="afterEffect">
                                  <p:stCondLst>
                                    <p:cond delay="0"/>
                                  </p:stCondLst>
                                  <p:iterate type="lt">
                                    <p:tmPct val="10000"/>
                                  </p:iterate>
                                  <p:childTnLst>
                                    <p:set>
                                      <p:cBhvr>
                                        <p:cTn id="11" dur="1" fill="hold">
                                          <p:stCondLst>
                                            <p:cond delay="0"/>
                                          </p:stCondLst>
                                        </p:cTn>
                                        <p:tgtEl>
                                          <p:spTgt spid="25"/>
                                        </p:tgtEl>
                                        <p:attrNameLst>
                                          <p:attrName>style.visibility</p:attrName>
                                        </p:attrNameLst>
                                      </p:cBhvr>
                                      <p:to>
                                        <p:strVal val="visible"/>
                                      </p:to>
                                    </p:set>
                                    <p:anim calcmode="lin" valueType="num">
                                      <p:cBhvr additive="base">
                                        <p:cTn id="12" dur="500" fill="hold"/>
                                        <p:tgtEl>
                                          <p:spTgt spid="25"/>
                                        </p:tgtEl>
                                        <p:attrNameLst>
                                          <p:attrName>ppt_x</p:attrName>
                                        </p:attrNameLst>
                                      </p:cBhvr>
                                      <p:tavLst>
                                        <p:tav tm="0">
                                          <p:val>
                                            <p:strVal val="1+#ppt_w/2"/>
                                          </p:val>
                                        </p:tav>
                                        <p:tav tm="100000">
                                          <p:val>
                                            <p:strVal val="#ppt_x"/>
                                          </p:val>
                                        </p:tav>
                                      </p:tavLst>
                                    </p:anim>
                                    <p:anim calcmode="lin" valueType="num">
                                      <p:cBhvr additive="base">
                                        <p:cTn id="13" dur="500" fill="hold"/>
                                        <p:tgtEl>
                                          <p:spTgt spid="25"/>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stCondLst>
                                    <p:cond delay="0"/>
                                  </p:stCondLst>
                                  <p:childTnLst>
                                    <p:set>
                                      <p:cBhvr>
                                        <p:cTn id="15" dur="1" fill="hold">
                                          <p:stCondLst>
                                            <p:cond delay="0"/>
                                          </p:stCondLst>
                                        </p:cTn>
                                        <p:tgtEl>
                                          <p:spTgt spid="33"/>
                                        </p:tgtEl>
                                        <p:attrNameLst>
                                          <p:attrName>style.visibility</p:attrName>
                                        </p:attrNameLst>
                                      </p:cBhvr>
                                      <p:to>
                                        <p:strVal val="visible"/>
                                      </p:to>
                                    </p:set>
                                    <p:anim calcmode="lin" valueType="num">
                                      <p:cBhvr additive="base">
                                        <p:cTn id="16" dur="500" fill="hold"/>
                                        <p:tgtEl>
                                          <p:spTgt spid="33"/>
                                        </p:tgtEl>
                                        <p:attrNameLst>
                                          <p:attrName>ppt_x</p:attrName>
                                        </p:attrNameLst>
                                      </p:cBhvr>
                                      <p:tavLst>
                                        <p:tav tm="0">
                                          <p:val>
                                            <p:strVal val="0-#ppt_w/2"/>
                                          </p:val>
                                        </p:tav>
                                        <p:tav tm="100000">
                                          <p:val>
                                            <p:strVal val="#ppt_x"/>
                                          </p:val>
                                        </p:tav>
                                      </p:tavLst>
                                    </p:anim>
                                    <p:anim calcmode="lin" valueType="num">
                                      <p:cBhvr additive="base">
                                        <p:cTn id="17" dur="500" fill="hold"/>
                                        <p:tgtEl>
                                          <p:spTgt spid="33"/>
                                        </p:tgtEl>
                                        <p:attrNameLst>
                                          <p:attrName>ppt_y</p:attrName>
                                        </p:attrNameLst>
                                      </p:cBhvr>
                                      <p:tavLst>
                                        <p:tav tm="0">
                                          <p:val>
                                            <p:strVal val="#ppt_y"/>
                                          </p:val>
                                        </p:tav>
                                        <p:tav tm="100000">
                                          <p:val>
                                            <p:strVal val="#ppt_y"/>
                                          </p:val>
                                        </p:tav>
                                      </p:tavLst>
                                    </p:anim>
                                  </p:childTnLst>
                                </p:cTn>
                              </p:par>
                            </p:childTnLst>
                          </p:cTn>
                        </p:par>
                        <p:par>
                          <p:cTn id="18" fill="hold">
                            <p:stCondLst>
                              <p:cond delay="1050"/>
                            </p:stCondLst>
                            <p:childTnLst>
                              <p:par>
                                <p:cTn id="19" presetID="2" presetClass="entr" presetSubtype="2" decel="100000" fill="hold" grpId="0" nodeType="afterEffect">
                                  <p:stCondLst>
                                    <p:cond delay="0"/>
                                  </p:stCondLst>
                                  <p:iterate type="lt">
                                    <p:tmPct val="10000"/>
                                  </p:iterate>
                                  <p:childTnLst>
                                    <p:set>
                                      <p:cBhvr>
                                        <p:cTn id="20" dur="1" fill="hold">
                                          <p:stCondLst>
                                            <p:cond delay="0"/>
                                          </p:stCondLst>
                                        </p:cTn>
                                        <p:tgtEl>
                                          <p:spTgt spid="21"/>
                                        </p:tgtEl>
                                        <p:attrNameLst>
                                          <p:attrName>style.visibility</p:attrName>
                                        </p:attrNameLst>
                                      </p:cBhvr>
                                      <p:to>
                                        <p:strVal val="visible"/>
                                      </p:to>
                                    </p:set>
                                    <p:anim calcmode="lin" valueType="num">
                                      <p:cBhvr additive="base">
                                        <p:cTn id="21" dur="500" fill="hold"/>
                                        <p:tgtEl>
                                          <p:spTgt spid="21"/>
                                        </p:tgtEl>
                                        <p:attrNameLst>
                                          <p:attrName>ppt_x</p:attrName>
                                        </p:attrNameLst>
                                      </p:cBhvr>
                                      <p:tavLst>
                                        <p:tav tm="0">
                                          <p:val>
                                            <p:strVal val="1+#ppt_w/2"/>
                                          </p:val>
                                        </p:tav>
                                        <p:tav tm="100000">
                                          <p:val>
                                            <p:strVal val="#ppt_x"/>
                                          </p:val>
                                        </p:tav>
                                      </p:tavLst>
                                    </p:anim>
                                    <p:anim calcmode="lin" valueType="num">
                                      <p:cBhvr additive="base">
                                        <p:cTn id="22"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1" grpId="0"/>
      <p:bldP spid="25" grpId="0"/>
      <p:bldP spid="33"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3314</TotalTime>
  <Words>1747</Words>
  <Application>Microsoft Office PowerPoint</Application>
  <PresentationFormat>宽屏</PresentationFormat>
  <Paragraphs>208</Paragraphs>
  <Slides>27</Slides>
  <Notes>26</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27</vt:i4>
      </vt:variant>
    </vt:vector>
  </HeadingPairs>
  <TitlesOfParts>
    <vt:vector size="39" baseType="lpstr">
      <vt:lpstr>-apple-system</vt:lpstr>
      <vt:lpstr>PingFang SC</vt:lpstr>
      <vt:lpstr>等线</vt:lpstr>
      <vt:lpstr>等线 Light</vt:lpstr>
      <vt:lpstr>宋体</vt:lpstr>
      <vt:lpstr>微软雅黑</vt:lpstr>
      <vt:lpstr>Arial</vt:lpstr>
      <vt:lpstr>Arial Black</vt:lpstr>
      <vt:lpstr>Arial Rounded MT Bold</vt:lpstr>
      <vt:lpstr>Calibri</vt:lpstr>
      <vt:lpstr>Consolas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钟 书锐</dc:creator>
  <cp:lastModifiedBy>李 思逸</cp:lastModifiedBy>
  <cp:revision>165</cp:revision>
  <dcterms:created xsi:type="dcterms:W3CDTF">2021-04-25T12:10:55Z</dcterms:created>
  <dcterms:modified xsi:type="dcterms:W3CDTF">2021-07-09T01:06:44Z</dcterms:modified>
</cp:coreProperties>
</file>

<file path=docProps/thumbnail.jpeg>
</file>